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12" r:id="rId1"/>
  </p:sldMasterIdLst>
  <p:sldIdLst>
    <p:sldId id="256" r:id="rId2"/>
  </p:sldIdLst>
  <p:sldSz cx="30275213" cy="2138362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B5059"/>
    <a:srgbClr val="1E44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085" autoAdjust="0"/>
    <p:restoredTop sz="94660"/>
  </p:normalViewPr>
  <p:slideViewPr>
    <p:cSldViewPr>
      <p:cViewPr varScale="1">
        <p:scale>
          <a:sx n="28" d="100"/>
          <a:sy n="28" d="100"/>
        </p:scale>
        <p:origin x="1776" y="108"/>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28031" y="-26402"/>
            <a:ext cx="30365655" cy="21436429"/>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3743331" y="7497471"/>
            <a:ext cx="19291903" cy="5133261"/>
          </a:xfrm>
        </p:spPr>
        <p:txBody>
          <a:bodyPr anchor="b">
            <a:noAutofit/>
          </a:bodyPr>
          <a:lstStyle>
            <a:lvl1pPr algn="r">
              <a:defRPr sz="16838">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3743331" y="12630727"/>
            <a:ext cx="19291903" cy="3420192"/>
          </a:xfrm>
        </p:spPr>
        <p:txBody>
          <a:bodyPr anchor="t"/>
          <a:lstStyle>
            <a:lvl1pPr marL="0" indent="0" algn="r">
              <a:buNone/>
              <a:defRPr>
                <a:solidFill>
                  <a:schemeClr val="tx1">
                    <a:lumMod val="50000"/>
                    <a:lumOff val="50000"/>
                  </a:schemeClr>
                </a:solidFill>
              </a:defRPr>
            </a:lvl1pPr>
            <a:lvl2pPr marL="1425595" indent="0" algn="ctr">
              <a:buNone/>
              <a:defRPr>
                <a:solidFill>
                  <a:schemeClr val="tx1">
                    <a:tint val="75000"/>
                  </a:schemeClr>
                </a:solidFill>
              </a:defRPr>
            </a:lvl2pPr>
            <a:lvl3pPr marL="2851191" indent="0" algn="ctr">
              <a:buNone/>
              <a:defRPr>
                <a:solidFill>
                  <a:schemeClr val="tx1">
                    <a:tint val="75000"/>
                  </a:schemeClr>
                </a:solidFill>
              </a:defRPr>
            </a:lvl3pPr>
            <a:lvl4pPr marL="4276786" indent="0" algn="ctr">
              <a:buNone/>
              <a:defRPr>
                <a:solidFill>
                  <a:schemeClr val="tx1">
                    <a:tint val="75000"/>
                  </a:schemeClr>
                </a:solidFill>
              </a:defRPr>
            </a:lvl4pPr>
            <a:lvl5pPr marL="5702381" indent="0" algn="ctr">
              <a:buNone/>
              <a:defRPr>
                <a:solidFill>
                  <a:schemeClr val="tx1">
                    <a:tint val="75000"/>
                  </a:schemeClr>
                </a:solidFill>
              </a:defRPr>
            </a:lvl5pPr>
            <a:lvl6pPr marL="7127977" indent="0" algn="ctr">
              <a:buNone/>
              <a:defRPr>
                <a:solidFill>
                  <a:schemeClr val="tx1">
                    <a:tint val="75000"/>
                  </a:schemeClr>
                </a:solidFill>
              </a:defRPr>
            </a:lvl6pPr>
            <a:lvl7pPr marL="8553572" indent="0" algn="ctr">
              <a:buNone/>
              <a:defRPr>
                <a:solidFill>
                  <a:schemeClr val="tx1">
                    <a:tint val="75000"/>
                  </a:schemeClr>
                </a:solidFill>
              </a:defRPr>
            </a:lvl7pPr>
            <a:lvl8pPr marL="9979167" indent="0" algn="ctr">
              <a:buNone/>
              <a:defRPr>
                <a:solidFill>
                  <a:schemeClr val="tx1">
                    <a:tint val="75000"/>
                  </a:schemeClr>
                </a:solidFill>
              </a:defRPr>
            </a:lvl8pPr>
            <a:lvl9pPr marL="11404763"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C5496EA-A36D-4D7E-A33B-6622FC05B42A}" type="datetimeFigureOut">
              <a:rPr lang="en-NZ" smtClean="0"/>
              <a:t>24/03/2019</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1FC1A5E8-8066-4BCB-B73B-53630A1823E4}" type="slidenum">
              <a:rPr lang="en-NZ" smtClean="0"/>
              <a:t>‹#›</a:t>
            </a:fld>
            <a:endParaRPr lang="en-NZ"/>
          </a:p>
        </p:txBody>
      </p:sp>
    </p:spTree>
    <p:extLst>
      <p:ext uri="{BB962C8B-B14F-4D97-AF65-F5344CB8AC3E}">
        <p14:creationId xmlns:p14="http://schemas.microsoft.com/office/powerpoint/2010/main" val="2139802933"/>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018347" y="1900767"/>
            <a:ext cx="21016885" cy="10612614"/>
          </a:xfrm>
        </p:spPr>
        <p:txBody>
          <a:bodyPr anchor="ctr">
            <a:normAutofit/>
          </a:bodyPr>
          <a:lstStyle>
            <a:lvl1pPr algn="l">
              <a:defRPr sz="13720" b="0" cap="none"/>
            </a:lvl1pPr>
          </a:lstStyle>
          <a:p>
            <a:r>
              <a:rPr lang="en-US"/>
              <a:t>Click to edit Master title style</a:t>
            </a:r>
            <a:endParaRPr lang="en-US" dirty="0"/>
          </a:p>
        </p:txBody>
      </p:sp>
      <p:sp>
        <p:nvSpPr>
          <p:cNvPr id="3" name="Text Placeholder 2"/>
          <p:cNvSpPr>
            <a:spLocks noGrp="1"/>
          </p:cNvSpPr>
          <p:nvPr>
            <p:ph type="body" idx="1"/>
          </p:nvPr>
        </p:nvSpPr>
        <p:spPr>
          <a:xfrm>
            <a:off x="2018347" y="13938955"/>
            <a:ext cx="21016885" cy="4898347"/>
          </a:xfrm>
        </p:spPr>
        <p:txBody>
          <a:bodyPr anchor="ctr">
            <a:normAutofit/>
          </a:bodyPr>
          <a:lstStyle>
            <a:lvl1pPr marL="0" indent="0" algn="l">
              <a:buNone/>
              <a:defRPr sz="5613">
                <a:solidFill>
                  <a:schemeClr val="tx1">
                    <a:lumMod val="75000"/>
                    <a:lumOff val="25000"/>
                  </a:schemeClr>
                </a:solidFill>
              </a:defRPr>
            </a:lvl1pPr>
            <a:lvl2pPr marL="1425595" indent="0">
              <a:buNone/>
              <a:defRPr sz="5613">
                <a:solidFill>
                  <a:schemeClr val="tx1">
                    <a:tint val="75000"/>
                  </a:schemeClr>
                </a:solidFill>
              </a:defRPr>
            </a:lvl2pPr>
            <a:lvl3pPr marL="2851191" indent="0">
              <a:buNone/>
              <a:defRPr sz="4989">
                <a:solidFill>
                  <a:schemeClr val="tx1">
                    <a:tint val="75000"/>
                  </a:schemeClr>
                </a:solidFill>
              </a:defRPr>
            </a:lvl3pPr>
            <a:lvl4pPr marL="4276786" indent="0">
              <a:buNone/>
              <a:defRPr sz="4365">
                <a:solidFill>
                  <a:schemeClr val="tx1">
                    <a:tint val="75000"/>
                  </a:schemeClr>
                </a:solidFill>
              </a:defRPr>
            </a:lvl4pPr>
            <a:lvl5pPr marL="5702381" indent="0">
              <a:buNone/>
              <a:defRPr sz="4365">
                <a:solidFill>
                  <a:schemeClr val="tx1">
                    <a:tint val="75000"/>
                  </a:schemeClr>
                </a:solidFill>
              </a:defRPr>
            </a:lvl5pPr>
            <a:lvl6pPr marL="7127977" indent="0">
              <a:buNone/>
              <a:defRPr sz="4365">
                <a:solidFill>
                  <a:schemeClr val="tx1">
                    <a:tint val="75000"/>
                  </a:schemeClr>
                </a:solidFill>
              </a:defRPr>
            </a:lvl6pPr>
            <a:lvl7pPr marL="8553572" indent="0">
              <a:buNone/>
              <a:defRPr sz="4365">
                <a:solidFill>
                  <a:schemeClr val="tx1">
                    <a:tint val="75000"/>
                  </a:schemeClr>
                </a:solidFill>
              </a:defRPr>
            </a:lvl7pPr>
            <a:lvl8pPr marL="9979167" indent="0">
              <a:buNone/>
              <a:defRPr sz="4365">
                <a:solidFill>
                  <a:schemeClr val="tx1">
                    <a:tint val="75000"/>
                  </a:schemeClr>
                </a:solidFill>
              </a:defRPr>
            </a:lvl8pPr>
            <a:lvl9pPr marL="11404763" indent="0">
              <a:buNone/>
              <a:defRPr sz="436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C5496EA-A36D-4D7E-A33B-6622FC05B42A}" type="datetimeFigureOut">
              <a:rPr lang="en-NZ" smtClean="0"/>
              <a:t>24/03/2019</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1FC1A5E8-8066-4BCB-B73B-53630A1823E4}" type="slidenum">
              <a:rPr lang="en-NZ" smtClean="0"/>
              <a:t>‹#›</a:t>
            </a:fld>
            <a:endParaRPr lang="en-NZ"/>
          </a:p>
        </p:txBody>
      </p:sp>
    </p:spTree>
    <p:extLst>
      <p:ext uri="{BB962C8B-B14F-4D97-AF65-F5344CB8AC3E}">
        <p14:creationId xmlns:p14="http://schemas.microsoft.com/office/powerpoint/2010/main" val="3041641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5596" y="1900767"/>
            <a:ext cx="20104615" cy="9424635"/>
          </a:xfrm>
        </p:spPr>
        <p:txBody>
          <a:bodyPr anchor="ctr">
            <a:normAutofit/>
          </a:bodyPr>
          <a:lstStyle>
            <a:lvl1pPr algn="l">
              <a:defRPr sz="1372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3645587" y="11325401"/>
            <a:ext cx="17944633" cy="1187979"/>
          </a:xfrm>
        </p:spPr>
        <p:txBody>
          <a:bodyPr anchor="ctr">
            <a:noAutofit/>
          </a:bodyPr>
          <a:lstStyle>
            <a:lvl1pPr marL="0" indent="0">
              <a:buFontTx/>
              <a:buNone/>
              <a:defRPr sz="4989">
                <a:solidFill>
                  <a:schemeClr val="tx1">
                    <a:lumMod val="50000"/>
                    <a:lumOff val="50000"/>
                  </a:schemeClr>
                </a:solidFill>
              </a:defRPr>
            </a:lvl1pPr>
            <a:lvl2pPr marL="1425595" indent="0">
              <a:buFontTx/>
              <a:buNone/>
              <a:defRPr/>
            </a:lvl2pPr>
            <a:lvl3pPr marL="2851191" indent="0">
              <a:buFontTx/>
              <a:buNone/>
              <a:defRPr/>
            </a:lvl3pPr>
            <a:lvl4pPr marL="4276786" indent="0">
              <a:buFontTx/>
              <a:buNone/>
              <a:defRPr/>
            </a:lvl4pPr>
            <a:lvl5pPr marL="5702381" indent="0">
              <a:buFontTx/>
              <a:buNone/>
              <a:defRPr/>
            </a:lvl5pPr>
          </a:lstStyle>
          <a:p>
            <a:pPr lvl="0"/>
            <a:r>
              <a:rPr lang="en-US"/>
              <a:t>Click to edit Master text styles</a:t>
            </a:r>
          </a:p>
        </p:txBody>
      </p:sp>
      <p:sp>
        <p:nvSpPr>
          <p:cNvPr id="3" name="Text Placeholder 2"/>
          <p:cNvSpPr>
            <a:spLocks noGrp="1"/>
          </p:cNvSpPr>
          <p:nvPr>
            <p:ph type="body" idx="1"/>
          </p:nvPr>
        </p:nvSpPr>
        <p:spPr>
          <a:xfrm>
            <a:off x="2018343" y="13938955"/>
            <a:ext cx="21016888" cy="4898347"/>
          </a:xfrm>
        </p:spPr>
        <p:txBody>
          <a:bodyPr anchor="ctr">
            <a:normAutofit/>
          </a:bodyPr>
          <a:lstStyle>
            <a:lvl1pPr marL="0" indent="0" algn="l">
              <a:buNone/>
              <a:defRPr sz="5613">
                <a:solidFill>
                  <a:schemeClr val="tx1">
                    <a:lumMod val="75000"/>
                    <a:lumOff val="25000"/>
                  </a:schemeClr>
                </a:solidFill>
              </a:defRPr>
            </a:lvl1pPr>
            <a:lvl2pPr marL="1425595" indent="0">
              <a:buNone/>
              <a:defRPr sz="5613">
                <a:solidFill>
                  <a:schemeClr val="tx1">
                    <a:tint val="75000"/>
                  </a:schemeClr>
                </a:solidFill>
              </a:defRPr>
            </a:lvl2pPr>
            <a:lvl3pPr marL="2851191" indent="0">
              <a:buNone/>
              <a:defRPr sz="4989">
                <a:solidFill>
                  <a:schemeClr val="tx1">
                    <a:tint val="75000"/>
                  </a:schemeClr>
                </a:solidFill>
              </a:defRPr>
            </a:lvl3pPr>
            <a:lvl4pPr marL="4276786" indent="0">
              <a:buNone/>
              <a:defRPr sz="4365">
                <a:solidFill>
                  <a:schemeClr val="tx1">
                    <a:tint val="75000"/>
                  </a:schemeClr>
                </a:solidFill>
              </a:defRPr>
            </a:lvl4pPr>
            <a:lvl5pPr marL="5702381" indent="0">
              <a:buNone/>
              <a:defRPr sz="4365">
                <a:solidFill>
                  <a:schemeClr val="tx1">
                    <a:tint val="75000"/>
                  </a:schemeClr>
                </a:solidFill>
              </a:defRPr>
            </a:lvl5pPr>
            <a:lvl6pPr marL="7127977" indent="0">
              <a:buNone/>
              <a:defRPr sz="4365">
                <a:solidFill>
                  <a:schemeClr val="tx1">
                    <a:tint val="75000"/>
                  </a:schemeClr>
                </a:solidFill>
              </a:defRPr>
            </a:lvl6pPr>
            <a:lvl7pPr marL="8553572" indent="0">
              <a:buNone/>
              <a:defRPr sz="4365">
                <a:solidFill>
                  <a:schemeClr val="tx1">
                    <a:tint val="75000"/>
                  </a:schemeClr>
                </a:solidFill>
              </a:defRPr>
            </a:lvl7pPr>
            <a:lvl8pPr marL="9979167" indent="0">
              <a:buNone/>
              <a:defRPr sz="4365">
                <a:solidFill>
                  <a:schemeClr val="tx1">
                    <a:tint val="75000"/>
                  </a:schemeClr>
                </a:solidFill>
              </a:defRPr>
            </a:lvl8pPr>
            <a:lvl9pPr marL="11404763" indent="0">
              <a:buNone/>
              <a:defRPr sz="436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C5496EA-A36D-4D7E-A33B-6622FC05B42A}" type="datetimeFigureOut">
              <a:rPr lang="en-NZ" smtClean="0"/>
              <a:t>24/03/2019</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1FC1A5E8-8066-4BCB-B73B-53630A1823E4}" type="slidenum">
              <a:rPr lang="en-NZ" smtClean="0"/>
              <a:t>‹#›</a:t>
            </a:fld>
            <a:endParaRPr lang="en-NZ"/>
          </a:p>
        </p:txBody>
      </p:sp>
      <p:sp>
        <p:nvSpPr>
          <p:cNvPr id="24" name="TextBox 23"/>
          <p:cNvSpPr txBox="1"/>
          <p:nvPr/>
        </p:nvSpPr>
        <p:spPr>
          <a:xfrm>
            <a:off x="1598227" y="2464443"/>
            <a:ext cx="1514155" cy="1823364"/>
          </a:xfrm>
          <a:prstGeom prst="rect">
            <a:avLst/>
          </a:prstGeom>
        </p:spPr>
        <p:txBody>
          <a:bodyPr vert="horz" lIns="285115" tIns="142558" rIns="285115" bIns="142558" rtlCol="0" anchor="ctr">
            <a:noAutofit/>
          </a:bodyPr>
          <a:lstStyle/>
          <a:p>
            <a:pPr lvl="0"/>
            <a:r>
              <a:rPr lang="en-US" sz="24945"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22341212" y="9000442"/>
            <a:ext cx="1514155" cy="1823364"/>
          </a:xfrm>
          <a:prstGeom prst="rect">
            <a:avLst/>
          </a:prstGeom>
        </p:spPr>
        <p:txBody>
          <a:bodyPr vert="horz" lIns="285115" tIns="142558" rIns="285115" bIns="142558" rtlCol="0" anchor="ctr">
            <a:noAutofit/>
          </a:bodyPr>
          <a:lstStyle/>
          <a:p>
            <a:pPr lvl="0"/>
            <a:r>
              <a:rPr lang="en-US" sz="24945"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8689893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018343" y="6024046"/>
            <a:ext cx="21016888" cy="8092788"/>
          </a:xfrm>
        </p:spPr>
        <p:txBody>
          <a:bodyPr anchor="b">
            <a:normAutofit/>
          </a:bodyPr>
          <a:lstStyle>
            <a:lvl1pPr algn="l">
              <a:defRPr sz="13720" b="0" cap="none"/>
            </a:lvl1pPr>
          </a:lstStyle>
          <a:p>
            <a:r>
              <a:rPr lang="en-US"/>
              <a:t>Click to edit Master title style</a:t>
            </a:r>
            <a:endParaRPr lang="en-US" dirty="0"/>
          </a:p>
        </p:txBody>
      </p:sp>
      <p:sp>
        <p:nvSpPr>
          <p:cNvPr id="3" name="Text Placeholder 2"/>
          <p:cNvSpPr>
            <a:spLocks noGrp="1"/>
          </p:cNvSpPr>
          <p:nvPr>
            <p:ph type="body" idx="1"/>
          </p:nvPr>
        </p:nvSpPr>
        <p:spPr>
          <a:xfrm>
            <a:off x="2018343" y="14116834"/>
            <a:ext cx="21016888" cy="4720468"/>
          </a:xfrm>
        </p:spPr>
        <p:txBody>
          <a:bodyPr anchor="t">
            <a:normAutofit/>
          </a:bodyPr>
          <a:lstStyle>
            <a:lvl1pPr marL="0" indent="0" algn="l">
              <a:buNone/>
              <a:defRPr sz="5613">
                <a:solidFill>
                  <a:schemeClr val="tx1">
                    <a:lumMod val="75000"/>
                    <a:lumOff val="25000"/>
                  </a:schemeClr>
                </a:solidFill>
              </a:defRPr>
            </a:lvl1pPr>
            <a:lvl2pPr marL="1425595" indent="0">
              <a:buNone/>
              <a:defRPr sz="5613">
                <a:solidFill>
                  <a:schemeClr val="tx1">
                    <a:tint val="75000"/>
                  </a:schemeClr>
                </a:solidFill>
              </a:defRPr>
            </a:lvl2pPr>
            <a:lvl3pPr marL="2851191" indent="0">
              <a:buNone/>
              <a:defRPr sz="4989">
                <a:solidFill>
                  <a:schemeClr val="tx1">
                    <a:tint val="75000"/>
                  </a:schemeClr>
                </a:solidFill>
              </a:defRPr>
            </a:lvl3pPr>
            <a:lvl4pPr marL="4276786" indent="0">
              <a:buNone/>
              <a:defRPr sz="4365">
                <a:solidFill>
                  <a:schemeClr val="tx1">
                    <a:tint val="75000"/>
                  </a:schemeClr>
                </a:solidFill>
              </a:defRPr>
            </a:lvl4pPr>
            <a:lvl5pPr marL="5702381" indent="0">
              <a:buNone/>
              <a:defRPr sz="4365">
                <a:solidFill>
                  <a:schemeClr val="tx1">
                    <a:tint val="75000"/>
                  </a:schemeClr>
                </a:solidFill>
              </a:defRPr>
            </a:lvl5pPr>
            <a:lvl6pPr marL="7127977" indent="0">
              <a:buNone/>
              <a:defRPr sz="4365">
                <a:solidFill>
                  <a:schemeClr val="tx1">
                    <a:tint val="75000"/>
                  </a:schemeClr>
                </a:solidFill>
              </a:defRPr>
            </a:lvl6pPr>
            <a:lvl7pPr marL="8553572" indent="0">
              <a:buNone/>
              <a:defRPr sz="4365">
                <a:solidFill>
                  <a:schemeClr val="tx1">
                    <a:tint val="75000"/>
                  </a:schemeClr>
                </a:solidFill>
              </a:defRPr>
            </a:lvl7pPr>
            <a:lvl8pPr marL="9979167" indent="0">
              <a:buNone/>
              <a:defRPr sz="4365">
                <a:solidFill>
                  <a:schemeClr val="tx1">
                    <a:tint val="75000"/>
                  </a:schemeClr>
                </a:solidFill>
              </a:defRPr>
            </a:lvl8pPr>
            <a:lvl9pPr marL="11404763" indent="0">
              <a:buNone/>
              <a:defRPr sz="436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C5496EA-A36D-4D7E-A33B-6622FC05B42A}" type="datetimeFigureOut">
              <a:rPr lang="en-NZ" smtClean="0"/>
              <a:t>24/03/2019</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1FC1A5E8-8066-4BCB-B73B-53630A1823E4}" type="slidenum">
              <a:rPr lang="en-NZ" smtClean="0"/>
              <a:t>‹#›</a:t>
            </a:fld>
            <a:endParaRPr lang="en-NZ"/>
          </a:p>
        </p:txBody>
      </p:sp>
    </p:spTree>
    <p:extLst>
      <p:ext uri="{BB962C8B-B14F-4D97-AF65-F5344CB8AC3E}">
        <p14:creationId xmlns:p14="http://schemas.microsoft.com/office/powerpoint/2010/main" val="20015986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2565596" y="1900767"/>
            <a:ext cx="20104615" cy="9424635"/>
          </a:xfrm>
        </p:spPr>
        <p:txBody>
          <a:bodyPr anchor="ctr">
            <a:normAutofit/>
          </a:bodyPr>
          <a:lstStyle>
            <a:lvl1pPr algn="l">
              <a:defRPr sz="1372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2018338" y="12513380"/>
            <a:ext cx="21016891" cy="1603454"/>
          </a:xfrm>
        </p:spPr>
        <p:txBody>
          <a:bodyPr anchor="b">
            <a:noAutofit/>
          </a:bodyPr>
          <a:lstStyle>
            <a:lvl1pPr marL="0" indent="0">
              <a:buFontTx/>
              <a:buNone/>
              <a:defRPr sz="7483">
                <a:solidFill>
                  <a:schemeClr val="tx1">
                    <a:lumMod val="75000"/>
                    <a:lumOff val="25000"/>
                  </a:schemeClr>
                </a:solidFill>
              </a:defRPr>
            </a:lvl1pPr>
            <a:lvl2pPr marL="1425595" indent="0">
              <a:buFontTx/>
              <a:buNone/>
              <a:defRPr/>
            </a:lvl2pPr>
            <a:lvl3pPr marL="2851191" indent="0">
              <a:buFontTx/>
              <a:buNone/>
              <a:defRPr/>
            </a:lvl3pPr>
            <a:lvl4pPr marL="4276786" indent="0">
              <a:buFontTx/>
              <a:buNone/>
              <a:defRPr/>
            </a:lvl4pPr>
            <a:lvl5pPr marL="5702381" indent="0">
              <a:buFontTx/>
              <a:buNone/>
              <a:defRPr/>
            </a:lvl5pPr>
          </a:lstStyle>
          <a:p>
            <a:pPr lvl="0"/>
            <a:r>
              <a:rPr lang="en-US"/>
              <a:t>Click to edit Master text styles</a:t>
            </a:r>
          </a:p>
        </p:txBody>
      </p:sp>
      <p:sp>
        <p:nvSpPr>
          <p:cNvPr id="3" name="Text Placeholder 2"/>
          <p:cNvSpPr>
            <a:spLocks noGrp="1"/>
          </p:cNvSpPr>
          <p:nvPr>
            <p:ph type="body" idx="1"/>
          </p:nvPr>
        </p:nvSpPr>
        <p:spPr>
          <a:xfrm>
            <a:off x="2018343" y="14116834"/>
            <a:ext cx="21016888" cy="4720468"/>
          </a:xfrm>
        </p:spPr>
        <p:txBody>
          <a:bodyPr anchor="t">
            <a:normAutofit/>
          </a:bodyPr>
          <a:lstStyle>
            <a:lvl1pPr marL="0" indent="0" algn="l">
              <a:buNone/>
              <a:defRPr sz="5613">
                <a:solidFill>
                  <a:schemeClr val="tx1">
                    <a:lumMod val="50000"/>
                    <a:lumOff val="50000"/>
                  </a:schemeClr>
                </a:solidFill>
              </a:defRPr>
            </a:lvl1pPr>
            <a:lvl2pPr marL="1425595" indent="0">
              <a:buNone/>
              <a:defRPr sz="5613">
                <a:solidFill>
                  <a:schemeClr val="tx1">
                    <a:tint val="75000"/>
                  </a:schemeClr>
                </a:solidFill>
              </a:defRPr>
            </a:lvl2pPr>
            <a:lvl3pPr marL="2851191" indent="0">
              <a:buNone/>
              <a:defRPr sz="4989">
                <a:solidFill>
                  <a:schemeClr val="tx1">
                    <a:tint val="75000"/>
                  </a:schemeClr>
                </a:solidFill>
              </a:defRPr>
            </a:lvl3pPr>
            <a:lvl4pPr marL="4276786" indent="0">
              <a:buNone/>
              <a:defRPr sz="4365">
                <a:solidFill>
                  <a:schemeClr val="tx1">
                    <a:tint val="75000"/>
                  </a:schemeClr>
                </a:solidFill>
              </a:defRPr>
            </a:lvl4pPr>
            <a:lvl5pPr marL="5702381" indent="0">
              <a:buNone/>
              <a:defRPr sz="4365">
                <a:solidFill>
                  <a:schemeClr val="tx1">
                    <a:tint val="75000"/>
                  </a:schemeClr>
                </a:solidFill>
              </a:defRPr>
            </a:lvl5pPr>
            <a:lvl6pPr marL="7127977" indent="0">
              <a:buNone/>
              <a:defRPr sz="4365">
                <a:solidFill>
                  <a:schemeClr val="tx1">
                    <a:tint val="75000"/>
                  </a:schemeClr>
                </a:solidFill>
              </a:defRPr>
            </a:lvl6pPr>
            <a:lvl7pPr marL="8553572" indent="0">
              <a:buNone/>
              <a:defRPr sz="4365">
                <a:solidFill>
                  <a:schemeClr val="tx1">
                    <a:tint val="75000"/>
                  </a:schemeClr>
                </a:solidFill>
              </a:defRPr>
            </a:lvl7pPr>
            <a:lvl8pPr marL="9979167" indent="0">
              <a:buNone/>
              <a:defRPr sz="4365">
                <a:solidFill>
                  <a:schemeClr val="tx1">
                    <a:tint val="75000"/>
                  </a:schemeClr>
                </a:solidFill>
              </a:defRPr>
            </a:lvl8pPr>
            <a:lvl9pPr marL="11404763" indent="0">
              <a:buNone/>
              <a:defRPr sz="436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C5496EA-A36D-4D7E-A33B-6622FC05B42A}" type="datetimeFigureOut">
              <a:rPr lang="en-NZ" smtClean="0"/>
              <a:t>24/03/2019</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1FC1A5E8-8066-4BCB-B73B-53630A1823E4}" type="slidenum">
              <a:rPr lang="en-NZ" smtClean="0"/>
              <a:t>‹#›</a:t>
            </a:fld>
            <a:endParaRPr lang="en-NZ"/>
          </a:p>
        </p:txBody>
      </p:sp>
      <p:sp>
        <p:nvSpPr>
          <p:cNvPr id="24" name="TextBox 23"/>
          <p:cNvSpPr txBox="1"/>
          <p:nvPr/>
        </p:nvSpPr>
        <p:spPr>
          <a:xfrm>
            <a:off x="1598227" y="2464443"/>
            <a:ext cx="1514155" cy="1823364"/>
          </a:xfrm>
          <a:prstGeom prst="rect">
            <a:avLst/>
          </a:prstGeom>
        </p:spPr>
        <p:txBody>
          <a:bodyPr vert="horz" lIns="285115" tIns="142558" rIns="285115" bIns="142558" rtlCol="0" anchor="ctr">
            <a:noAutofit/>
          </a:bodyPr>
          <a:lstStyle/>
          <a:p>
            <a:pPr lvl="0"/>
            <a:r>
              <a:rPr lang="en-US" sz="24945"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22341212" y="9000442"/>
            <a:ext cx="1514155" cy="1823364"/>
          </a:xfrm>
          <a:prstGeom prst="rect">
            <a:avLst/>
          </a:prstGeom>
        </p:spPr>
        <p:txBody>
          <a:bodyPr vert="horz" lIns="285115" tIns="142558" rIns="285115" bIns="142558" rtlCol="0" anchor="ctr">
            <a:noAutofit/>
          </a:bodyPr>
          <a:lstStyle/>
          <a:p>
            <a:pPr lvl="0"/>
            <a:r>
              <a:rPr lang="en-US" sz="24945"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537104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039036" y="1900767"/>
            <a:ext cx="20996195" cy="9424635"/>
          </a:xfrm>
        </p:spPr>
        <p:txBody>
          <a:bodyPr anchor="ctr">
            <a:normAutofit/>
          </a:bodyPr>
          <a:lstStyle>
            <a:lvl1pPr algn="l">
              <a:defRPr sz="1372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2018338" y="12513380"/>
            <a:ext cx="21016891" cy="1603454"/>
          </a:xfrm>
        </p:spPr>
        <p:txBody>
          <a:bodyPr anchor="b">
            <a:noAutofit/>
          </a:bodyPr>
          <a:lstStyle>
            <a:lvl1pPr marL="0" indent="0">
              <a:buFontTx/>
              <a:buNone/>
              <a:defRPr sz="7483">
                <a:solidFill>
                  <a:schemeClr val="accent1"/>
                </a:solidFill>
              </a:defRPr>
            </a:lvl1pPr>
            <a:lvl2pPr marL="1425595" indent="0">
              <a:buFontTx/>
              <a:buNone/>
              <a:defRPr/>
            </a:lvl2pPr>
            <a:lvl3pPr marL="2851191" indent="0">
              <a:buFontTx/>
              <a:buNone/>
              <a:defRPr/>
            </a:lvl3pPr>
            <a:lvl4pPr marL="4276786" indent="0">
              <a:buFontTx/>
              <a:buNone/>
              <a:defRPr/>
            </a:lvl4pPr>
            <a:lvl5pPr marL="5702381" indent="0">
              <a:buFontTx/>
              <a:buNone/>
              <a:defRPr/>
            </a:lvl5pPr>
          </a:lstStyle>
          <a:p>
            <a:pPr lvl="0"/>
            <a:r>
              <a:rPr lang="en-US"/>
              <a:t>Click to edit Master text styles</a:t>
            </a:r>
          </a:p>
        </p:txBody>
      </p:sp>
      <p:sp>
        <p:nvSpPr>
          <p:cNvPr id="3" name="Text Placeholder 2"/>
          <p:cNvSpPr>
            <a:spLocks noGrp="1"/>
          </p:cNvSpPr>
          <p:nvPr>
            <p:ph type="body" idx="1"/>
          </p:nvPr>
        </p:nvSpPr>
        <p:spPr>
          <a:xfrm>
            <a:off x="2018343" y="14116834"/>
            <a:ext cx="21016888" cy="4720468"/>
          </a:xfrm>
        </p:spPr>
        <p:txBody>
          <a:bodyPr anchor="t">
            <a:normAutofit/>
          </a:bodyPr>
          <a:lstStyle>
            <a:lvl1pPr marL="0" indent="0" algn="l">
              <a:buNone/>
              <a:defRPr sz="5613">
                <a:solidFill>
                  <a:schemeClr val="tx1">
                    <a:lumMod val="50000"/>
                    <a:lumOff val="50000"/>
                  </a:schemeClr>
                </a:solidFill>
              </a:defRPr>
            </a:lvl1pPr>
            <a:lvl2pPr marL="1425595" indent="0">
              <a:buNone/>
              <a:defRPr sz="5613">
                <a:solidFill>
                  <a:schemeClr val="tx1">
                    <a:tint val="75000"/>
                  </a:schemeClr>
                </a:solidFill>
              </a:defRPr>
            </a:lvl2pPr>
            <a:lvl3pPr marL="2851191" indent="0">
              <a:buNone/>
              <a:defRPr sz="4989">
                <a:solidFill>
                  <a:schemeClr val="tx1">
                    <a:tint val="75000"/>
                  </a:schemeClr>
                </a:solidFill>
              </a:defRPr>
            </a:lvl3pPr>
            <a:lvl4pPr marL="4276786" indent="0">
              <a:buNone/>
              <a:defRPr sz="4365">
                <a:solidFill>
                  <a:schemeClr val="tx1">
                    <a:tint val="75000"/>
                  </a:schemeClr>
                </a:solidFill>
              </a:defRPr>
            </a:lvl4pPr>
            <a:lvl5pPr marL="5702381" indent="0">
              <a:buNone/>
              <a:defRPr sz="4365">
                <a:solidFill>
                  <a:schemeClr val="tx1">
                    <a:tint val="75000"/>
                  </a:schemeClr>
                </a:solidFill>
              </a:defRPr>
            </a:lvl5pPr>
            <a:lvl6pPr marL="7127977" indent="0">
              <a:buNone/>
              <a:defRPr sz="4365">
                <a:solidFill>
                  <a:schemeClr val="tx1">
                    <a:tint val="75000"/>
                  </a:schemeClr>
                </a:solidFill>
              </a:defRPr>
            </a:lvl6pPr>
            <a:lvl7pPr marL="8553572" indent="0">
              <a:buNone/>
              <a:defRPr sz="4365">
                <a:solidFill>
                  <a:schemeClr val="tx1">
                    <a:tint val="75000"/>
                  </a:schemeClr>
                </a:solidFill>
              </a:defRPr>
            </a:lvl7pPr>
            <a:lvl8pPr marL="9979167" indent="0">
              <a:buNone/>
              <a:defRPr sz="4365">
                <a:solidFill>
                  <a:schemeClr val="tx1">
                    <a:tint val="75000"/>
                  </a:schemeClr>
                </a:solidFill>
              </a:defRPr>
            </a:lvl8pPr>
            <a:lvl9pPr marL="11404763" indent="0">
              <a:buNone/>
              <a:defRPr sz="436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C5496EA-A36D-4D7E-A33B-6622FC05B42A}" type="datetimeFigureOut">
              <a:rPr lang="en-NZ" smtClean="0"/>
              <a:t>24/03/2019</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1FC1A5E8-8066-4BCB-B73B-53630A1823E4}" type="slidenum">
              <a:rPr lang="en-NZ" smtClean="0"/>
              <a:t>‹#›</a:t>
            </a:fld>
            <a:endParaRPr lang="en-NZ"/>
          </a:p>
        </p:txBody>
      </p:sp>
    </p:spTree>
    <p:extLst>
      <p:ext uri="{BB962C8B-B14F-4D97-AF65-F5344CB8AC3E}">
        <p14:creationId xmlns:p14="http://schemas.microsoft.com/office/powerpoint/2010/main" val="28102629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C5496EA-A36D-4D7E-A33B-6622FC05B42A}" type="datetimeFigureOut">
              <a:rPr lang="en-NZ" smtClean="0"/>
              <a:t>24/03/2019</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1FC1A5E8-8066-4BCB-B73B-53630A1823E4}" type="slidenum">
              <a:rPr lang="en-NZ" smtClean="0"/>
              <a:t>‹#›</a:t>
            </a:fld>
            <a:endParaRPr lang="en-NZ"/>
          </a:p>
        </p:txBody>
      </p:sp>
    </p:spTree>
    <p:extLst>
      <p:ext uri="{BB962C8B-B14F-4D97-AF65-F5344CB8AC3E}">
        <p14:creationId xmlns:p14="http://schemas.microsoft.com/office/powerpoint/2010/main" val="40651549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9790507" y="1900768"/>
            <a:ext cx="3240785" cy="16374316"/>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018344" y="1900768"/>
            <a:ext cx="17200407" cy="1637431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C5496EA-A36D-4D7E-A33B-6622FC05B42A}" type="datetimeFigureOut">
              <a:rPr lang="en-NZ" smtClean="0"/>
              <a:t>24/03/2019</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1FC1A5E8-8066-4BCB-B73B-53630A1823E4}" type="slidenum">
              <a:rPr lang="en-NZ" smtClean="0"/>
              <a:t>‹#›</a:t>
            </a:fld>
            <a:endParaRPr lang="en-NZ"/>
          </a:p>
        </p:txBody>
      </p:sp>
    </p:spTree>
    <p:extLst>
      <p:ext uri="{BB962C8B-B14F-4D97-AF65-F5344CB8AC3E}">
        <p14:creationId xmlns:p14="http://schemas.microsoft.com/office/powerpoint/2010/main" val="1836658400"/>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11225"/>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C5496EA-A36D-4D7E-A33B-6622FC05B42A}" type="datetimeFigureOut">
              <a:rPr lang="en-NZ" smtClean="0"/>
              <a:t>24/03/2019</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1FC1A5E8-8066-4BCB-B73B-53630A1823E4}" type="slidenum">
              <a:rPr lang="en-NZ" smtClean="0"/>
              <a:t>‹#›</a:t>
            </a:fld>
            <a:endParaRPr lang="en-NZ"/>
          </a:p>
        </p:txBody>
      </p:sp>
    </p:spTree>
    <p:extLst>
      <p:ext uri="{BB962C8B-B14F-4D97-AF65-F5344CB8AC3E}">
        <p14:creationId xmlns:p14="http://schemas.microsoft.com/office/powerpoint/2010/main" val="18426598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018343" y="8421458"/>
            <a:ext cx="21016888" cy="5695381"/>
          </a:xfrm>
        </p:spPr>
        <p:txBody>
          <a:bodyPr anchor="b"/>
          <a:lstStyle>
            <a:lvl1pPr algn="l">
              <a:defRPr sz="12472" b="0" cap="none"/>
            </a:lvl1pPr>
          </a:lstStyle>
          <a:p>
            <a:r>
              <a:rPr lang="en-US"/>
              <a:t>Click to edit Master title style</a:t>
            </a:r>
            <a:endParaRPr lang="en-US" dirty="0"/>
          </a:p>
        </p:txBody>
      </p:sp>
      <p:sp>
        <p:nvSpPr>
          <p:cNvPr id="3" name="Text Placeholder 2"/>
          <p:cNvSpPr>
            <a:spLocks noGrp="1"/>
          </p:cNvSpPr>
          <p:nvPr>
            <p:ph type="body" idx="1"/>
          </p:nvPr>
        </p:nvSpPr>
        <p:spPr>
          <a:xfrm>
            <a:off x="2018343" y="14116834"/>
            <a:ext cx="21016888" cy="2682775"/>
          </a:xfrm>
        </p:spPr>
        <p:txBody>
          <a:bodyPr anchor="t"/>
          <a:lstStyle>
            <a:lvl1pPr marL="0" indent="0" algn="l">
              <a:buNone/>
              <a:defRPr sz="6236">
                <a:solidFill>
                  <a:schemeClr val="tx1">
                    <a:lumMod val="50000"/>
                    <a:lumOff val="50000"/>
                  </a:schemeClr>
                </a:solidFill>
              </a:defRPr>
            </a:lvl1pPr>
            <a:lvl2pPr marL="1425595" indent="0">
              <a:buNone/>
              <a:defRPr sz="5613">
                <a:solidFill>
                  <a:schemeClr val="tx1">
                    <a:tint val="75000"/>
                  </a:schemeClr>
                </a:solidFill>
              </a:defRPr>
            </a:lvl2pPr>
            <a:lvl3pPr marL="2851191" indent="0">
              <a:buNone/>
              <a:defRPr sz="4989">
                <a:solidFill>
                  <a:schemeClr val="tx1">
                    <a:tint val="75000"/>
                  </a:schemeClr>
                </a:solidFill>
              </a:defRPr>
            </a:lvl3pPr>
            <a:lvl4pPr marL="4276786" indent="0">
              <a:buNone/>
              <a:defRPr sz="4365">
                <a:solidFill>
                  <a:schemeClr val="tx1">
                    <a:tint val="75000"/>
                  </a:schemeClr>
                </a:solidFill>
              </a:defRPr>
            </a:lvl4pPr>
            <a:lvl5pPr marL="5702381" indent="0">
              <a:buNone/>
              <a:defRPr sz="4365">
                <a:solidFill>
                  <a:schemeClr val="tx1">
                    <a:tint val="75000"/>
                  </a:schemeClr>
                </a:solidFill>
              </a:defRPr>
            </a:lvl5pPr>
            <a:lvl6pPr marL="7127977" indent="0">
              <a:buNone/>
              <a:defRPr sz="4365">
                <a:solidFill>
                  <a:schemeClr val="tx1">
                    <a:tint val="75000"/>
                  </a:schemeClr>
                </a:solidFill>
              </a:defRPr>
            </a:lvl6pPr>
            <a:lvl7pPr marL="8553572" indent="0">
              <a:buNone/>
              <a:defRPr sz="4365">
                <a:solidFill>
                  <a:schemeClr val="tx1">
                    <a:tint val="75000"/>
                  </a:schemeClr>
                </a:solidFill>
              </a:defRPr>
            </a:lvl7pPr>
            <a:lvl8pPr marL="9979167" indent="0">
              <a:buNone/>
              <a:defRPr sz="4365">
                <a:solidFill>
                  <a:schemeClr val="tx1">
                    <a:tint val="75000"/>
                  </a:schemeClr>
                </a:solidFill>
              </a:defRPr>
            </a:lvl8pPr>
            <a:lvl9pPr marL="11404763" indent="0">
              <a:buNone/>
              <a:defRPr sz="436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C5496EA-A36D-4D7E-A33B-6622FC05B42A}" type="datetimeFigureOut">
              <a:rPr lang="en-NZ" smtClean="0"/>
              <a:t>24/03/2019</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1FC1A5E8-8066-4BCB-B73B-53630A1823E4}" type="slidenum">
              <a:rPr lang="en-NZ" smtClean="0"/>
              <a:t>‹#›</a:t>
            </a:fld>
            <a:endParaRPr lang="en-NZ"/>
          </a:p>
        </p:txBody>
      </p:sp>
    </p:spTree>
    <p:extLst>
      <p:ext uri="{BB962C8B-B14F-4D97-AF65-F5344CB8AC3E}">
        <p14:creationId xmlns:p14="http://schemas.microsoft.com/office/powerpoint/2010/main" val="20109063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018347" y="1900767"/>
            <a:ext cx="21016885" cy="4118328"/>
          </a:xfrm>
        </p:spPr>
        <p:txBody>
          <a:bodyPr/>
          <a:lstStyle/>
          <a:p>
            <a:r>
              <a:rPr lang="en-US"/>
              <a:t>Click to edit Master title style</a:t>
            </a:r>
            <a:endParaRPr lang="en-US" dirty="0"/>
          </a:p>
        </p:txBody>
      </p:sp>
      <p:sp>
        <p:nvSpPr>
          <p:cNvPr id="3" name="Content Placeholder 2"/>
          <p:cNvSpPr>
            <a:spLocks noGrp="1"/>
          </p:cNvSpPr>
          <p:nvPr>
            <p:ph sz="half" idx="1"/>
          </p:nvPr>
        </p:nvSpPr>
        <p:spPr>
          <a:xfrm>
            <a:off x="2018349" y="6736836"/>
            <a:ext cx="10224536" cy="12100463"/>
          </a:xfrm>
        </p:spPr>
        <p:txBody>
          <a:bodyPr>
            <a:normAutofit/>
          </a:bodyPr>
          <a:lstStyle>
            <a:lvl1pPr>
              <a:defRPr sz="5613"/>
            </a:lvl1pPr>
            <a:lvl2pPr>
              <a:defRPr sz="4989"/>
            </a:lvl2pPr>
            <a:lvl3pPr>
              <a:defRPr sz="4365"/>
            </a:lvl3pPr>
            <a:lvl4pPr>
              <a:defRPr sz="3742"/>
            </a:lvl4pPr>
            <a:lvl5pPr>
              <a:defRPr sz="3742"/>
            </a:lvl5pPr>
            <a:lvl6pPr>
              <a:defRPr sz="3742"/>
            </a:lvl6pPr>
            <a:lvl7pPr>
              <a:defRPr sz="3742"/>
            </a:lvl7pPr>
            <a:lvl8pPr>
              <a:defRPr sz="3742"/>
            </a:lvl8pPr>
            <a:lvl9pPr>
              <a:defRPr sz="374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2810693" y="6736841"/>
            <a:ext cx="10224539" cy="12100466"/>
          </a:xfrm>
        </p:spPr>
        <p:txBody>
          <a:bodyPr>
            <a:normAutofit/>
          </a:bodyPr>
          <a:lstStyle>
            <a:lvl1pPr>
              <a:defRPr sz="5613"/>
            </a:lvl1pPr>
            <a:lvl2pPr>
              <a:defRPr sz="4989"/>
            </a:lvl2pPr>
            <a:lvl3pPr>
              <a:defRPr sz="4365"/>
            </a:lvl3pPr>
            <a:lvl4pPr>
              <a:defRPr sz="3742"/>
            </a:lvl4pPr>
            <a:lvl5pPr>
              <a:defRPr sz="3742"/>
            </a:lvl5pPr>
            <a:lvl6pPr>
              <a:defRPr sz="3742"/>
            </a:lvl6pPr>
            <a:lvl7pPr>
              <a:defRPr sz="3742"/>
            </a:lvl7pPr>
            <a:lvl8pPr>
              <a:defRPr sz="3742"/>
            </a:lvl8pPr>
            <a:lvl9pPr>
              <a:defRPr sz="374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C5496EA-A36D-4D7E-A33B-6622FC05B42A}" type="datetimeFigureOut">
              <a:rPr lang="en-NZ" smtClean="0"/>
              <a:t>24/03/2019</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1FC1A5E8-8066-4BCB-B73B-53630A1823E4}" type="slidenum">
              <a:rPr lang="en-NZ" smtClean="0"/>
              <a:t>‹#›</a:t>
            </a:fld>
            <a:endParaRPr lang="en-NZ"/>
          </a:p>
        </p:txBody>
      </p:sp>
    </p:spTree>
    <p:extLst>
      <p:ext uri="{BB962C8B-B14F-4D97-AF65-F5344CB8AC3E}">
        <p14:creationId xmlns:p14="http://schemas.microsoft.com/office/powerpoint/2010/main" val="1058817936"/>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18346" y="1900767"/>
            <a:ext cx="21016881" cy="4118328"/>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2018344" y="6738065"/>
            <a:ext cx="10233022" cy="1796817"/>
          </a:xfrm>
        </p:spPr>
        <p:txBody>
          <a:bodyPr anchor="b">
            <a:noAutofit/>
          </a:bodyPr>
          <a:lstStyle>
            <a:lvl1pPr marL="0" indent="0">
              <a:buNone/>
              <a:defRPr sz="7483" b="0"/>
            </a:lvl1pPr>
            <a:lvl2pPr marL="1425595" indent="0">
              <a:buNone/>
              <a:defRPr sz="6236" b="1"/>
            </a:lvl2pPr>
            <a:lvl3pPr marL="2851191" indent="0">
              <a:buNone/>
              <a:defRPr sz="5613" b="1"/>
            </a:lvl3pPr>
            <a:lvl4pPr marL="4276786" indent="0">
              <a:buNone/>
              <a:defRPr sz="4989" b="1"/>
            </a:lvl4pPr>
            <a:lvl5pPr marL="5702381" indent="0">
              <a:buNone/>
              <a:defRPr sz="4989" b="1"/>
            </a:lvl5pPr>
            <a:lvl6pPr marL="7127977" indent="0">
              <a:buNone/>
              <a:defRPr sz="4989" b="1"/>
            </a:lvl6pPr>
            <a:lvl7pPr marL="8553572" indent="0">
              <a:buNone/>
              <a:defRPr sz="4989" b="1"/>
            </a:lvl7pPr>
            <a:lvl8pPr marL="9979167" indent="0">
              <a:buNone/>
              <a:defRPr sz="4989" b="1"/>
            </a:lvl8pPr>
            <a:lvl9pPr marL="11404763" indent="0">
              <a:buNone/>
              <a:defRPr sz="4989" b="1"/>
            </a:lvl9pPr>
          </a:lstStyle>
          <a:p>
            <a:pPr lvl="0"/>
            <a:r>
              <a:rPr lang="en-US"/>
              <a:t>Click to edit Master text styles</a:t>
            </a:r>
          </a:p>
        </p:txBody>
      </p:sp>
      <p:sp>
        <p:nvSpPr>
          <p:cNvPr id="4" name="Content Placeholder 3"/>
          <p:cNvSpPr>
            <a:spLocks noGrp="1"/>
          </p:cNvSpPr>
          <p:nvPr>
            <p:ph sz="half" idx="2"/>
          </p:nvPr>
        </p:nvSpPr>
        <p:spPr>
          <a:xfrm>
            <a:off x="2018344" y="8534887"/>
            <a:ext cx="10233022" cy="1030242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2802204" y="6738065"/>
            <a:ext cx="10233022" cy="1796817"/>
          </a:xfrm>
        </p:spPr>
        <p:txBody>
          <a:bodyPr anchor="b">
            <a:noAutofit/>
          </a:bodyPr>
          <a:lstStyle>
            <a:lvl1pPr marL="0" indent="0">
              <a:buNone/>
              <a:defRPr sz="7483" b="0"/>
            </a:lvl1pPr>
            <a:lvl2pPr marL="1425595" indent="0">
              <a:buNone/>
              <a:defRPr sz="6236" b="1"/>
            </a:lvl2pPr>
            <a:lvl3pPr marL="2851191" indent="0">
              <a:buNone/>
              <a:defRPr sz="5613" b="1"/>
            </a:lvl3pPr>
            <a:lvl4pPr marL="4276786" indent="0">
              <a:buNone/>
              <a:defRPr sz="4989" b="1"/>
            </a:lvl4pPr>
            <a:lvl5pPr marL="5702381" indent="0">
              <a:buNone/>
              <a:defRPr sz="4989" b="1"/>
            </a:lvl5pPr>
            <a:lvl6pPr marL="7127977" indent="0">
              <a:buNone/>
              <a:defRPr sz="4989" b="1"/>
            </a:lvl6pPr>
            <a:lvl7pPr marL="8553572" indent="0">
              <a:buNone/>
              <a:defRPr sz="4989" b="1"/>
            </a:lvl7pPr>
            <a:lvl8pPr marL="9979167" indent="0">
              <a:buNone/>
              <a:defRPr sz="4989" b="1"/>
            </a:lvl8pPr>
            <a:lvl9pPr marL="11404763" indent="0">
              <a:buNone/>
              <a:defRPr sz="4989" b="1"/>
            </a:lvl9pPr>
          </a:lstStyle>
          <a:p>
            <a:pPr lvl="0"/>
            <a:r>
              <a:rPr lang="en-US"/>
              <a:t>Click to edit Master text styles</a:t>
            </a:r>
          </a:p>
        </p:txBody>
      </p:sp>
      <p:sp>
        <p:nvSpPr>
          <p:cNvPr id="6" name="Content Placeholder 5"/>
          <p:cNvSpPr>
            <a:spLocks noGrp="1"/>
          </p:cNvSpPr>
          <p:nvPr>
            <p:ph sz="quarter" idx="4"/>
          </p:nvPr>
        </p:nvSpPr>
        <p:spPr>
          <a:xfrm>
            <a:off x="12802204" y="8534887"/>
            <a:ext cx="10233022" cy="1030242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C5496EA-A36D-4D7E-A33B-6622FC05B42A}" type="datetimeFigureOut">
              <a:rPr lang="en-NZ" smtClean="0"/>
              <a:t>24/03/2019</a:t>
            </a:fld>
            <a:endParaRPr lang="en-NZ"/>
          </a:p>
        </p:txBody>
      </p:sp>
      <p:sp>
        <p:nvSpPr>
          <p:cNvPr id="8" name="Footer Placeholder 7"/>
          <p:cNvSpPr>
            <a:spLocks noGrp="1"/>
          </p:cNvSpPr>
          <p:nvPr>
            <p:ph type="ftr" sz="quarter" idx="11"/>
          </p:nvPr>
        </p:nvSpPr>
        <p:spPr/>
        <p:txBody>
          <a:bodyPr/>
          <a:lstStyle/>
          <a:p>
            <a:endParaRPr lang="en-NZ"/>
          </a:p>
        </p:txBody>
      </p:sp>
      <p:sp>
        <p:nvSpPr>
          <p:cNvPr id="9" name="Slide Number Placeholder 8"/>
          <p:cNvSpPr>
            <a:spLocks noGrp="1"/>
          </p:cNvSpPr>
          <p:nvPr>
            <p:ph type="sldNum" sz="quarter" idx="12"/>
          </p:nvPr>
        </p:nvSpPr>
        <p:spPr/>
        <p:txBody>
          <a:bodyPr/>
          <a:lstStyle/>
          <a:p>
            <a:fld id="{1FC1A5E8-8066-4BCB-B73B-53630A1823E4}" type="slidenum">
              <a:rPr lang="en-NZ" smtClean="0"/>
              <a:t>‹#›</a:t>
            </a:fld>
            <a:endParaRPr lang="en-NZ"/>
          </a:p>
        </p:txBody>
      </p:sp>
    </p:spTree>
    <p:extLst>
      <p:ext uri="{BB962C8B-B14F-4D97-AF65-F5344CB8AC3E}">
        <p14:creationId xmlns:p14="http://schemas.microsoft.com/office/powerpoint/2010/main" val="563539609"/>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018344" y="1900767"/>
            <a:ext cx="21016885" cy="4118328"/>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C5496EA-A36D-4D7E-A33B-6622FC05B42A}" type="datetimeFigureOut">
              <a:rPr lang="en-NZ" smtClean="0"/>
              <a:t>24/03/2019</a:t>
            </a:fld>
            <a:endParaRPr lang="en-NZ"/>
          </a:p>
        </p:txBody>
      </p:sp>
      <p:sp>
        <p:nvSpPr>
          <p:cNvPr id="4" name="Footer Placeholder 3"/>
          <p:cNvSpPr>
            <a:spLocks noGrp="1"/>
          </p:cNvSpPr>
          <p:nvPr>
            <p:ph type="ftr" sz="quarter" idx="11"/>
          </p:nvPr>
        </p:nvSpPr>
        <p:spPr/>
        <p:txBody>
          <a:bodyPr/>
          <a:lstStyle/>
          <a:p>
            <a:endParaRPr lang="en-NZ"/>
          </a:p>
        </p:txBody>
      </p:sp>
      <p:sp>
        <p:nvSpPr>
          <p:cNvPr id="5" name="Slide Number Placeholder 4"/>
          <p:cNvSpPr>
            <a:spLocks noGrp="1"/>
          </p:cNvSpPr>
          <p:nvPr>
            <p:ph type="sldNum" sz="quarter" idx="12"/>
          </p:nvPr>
        </p:nvSpPr>
        <p:spPr/>
        <p:txBody>
          <a:bodyPr/>
          <a:lstStyle/>
          <a:p>
            <a:fld id="{1FC1A5E8-8066-4BCB-B73B-53630A1823E4}" type="slidenum">
              <a:rPr lang="en-NZ" smtClean="0"/>
              <a:t>‹#›</a:t>
            </a:fld>
            <a:endParaRPr lang="en-NZ"/>
          </a:p>
        </p:txBody>
      </p:sp>
    </p:spTree>
    <p:extLst>
      <p:ext uri="{BB962C8B-B14F-4D97-AF65-F5344CB8AC3E}">
        <p14:creationId xmlns:p14="http://schemas.microsoft.com/office/powerpoint/2010/main" val="29776543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5496EA-A36D-4D7E-A33B-6622FC05B42A}" type="datetimeFigureOut">
              <a:rPr lang="en-NZ" smtClean="0"/>
              <a:t>24/03/2019</a:t>
            </a:fld>
            <a:endParaRPr lang="en-NZ"/>
          </a:p>
        </p:txBody>
      </p:sp>
      <p:sp>
        <p:nvSpPr>
          <p:cNvPr id="3" name="Footer Placeholder 2"/>
          <p:cNvSpPr>
            <a:spLocks noGrp="1"/>
          </p:cNvSpPr>
          <p:nvPr>
            <p:ph type="ftr" sz="quarter" idx="11"/>
          </p:nvPr>
        </p:nvSpPr>
        <p:spPr/>
        <p:txBody>
          <a:bodyPr/>
          <a:lstStyle/>
          <a:p>
            <a:endParaRPr lang="en-NZ"/>
          </a:p>
        </p:txBody>
      </p:sp>
      <p:sp>
        <p:nvSpPr>
          <p:cNvPr id="4" name="Slide Number Placeholder 3"/>
          <p:cNvSpPr>
            <a:spLocks noGrp="1"/>
          </p:cNvSpPr>
          <p:nvPr>
            <p:ph type="sldNum" sz="quarter" idx="12"/>
          </p:nvPr>
        </p:nvSpPr>
        <p:spPr/>
        <p:txBody>
          <a:bodyPr/>
          <a:lstStyle/>
          <a:p>
            <a:fld id="{1FC1A5E8-8066-4BCB-B73B-53630A1823E4}" type="slidenum">
              <a:rPr lang="en-NZ" smtClean="0"/>
              <a:t>‹#›</a:t>
            </a:fld>
            <a:endParaRPr lang="en-NZ"/>
          </a:p>
        </p:txBody>
      </p:sp>
    </p:spTree>
    <p:extLst>
      <p:ext uri="{BB962C8B-B14F-4D97-AF65-F5344CB8AC3E}">
        <p14:creationId xmlns:p14="http://schemas.microsoft.com/office/powerpoint/2010/main" val="2733435648"/>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8344" y="4672731"/>
            <a:ext cx="9238118" cy="3986328"/>
          </a:xfrm>
        </p:spPr>
        <p:txBody>
          <a:bodyPr anchor="b">
            <a:normAutofit/>
          </a:bodyPr>
          <a:lstStyle>
            <a:lvl1pPr>
              <a:defRPr sz="6236"/>
            </a:lvl1pPr>
          </a:lstStyle>
          <a:p>
            <a:r>
              <a:rPr lang="en-US"/>
              <a:t>Click to edit Master title style</a:t>
            </a:r>
            <a:endParaRPr lang="en-US" dirty="0"/>
          </a:p>
        </p:txBody>
      </p:sp>
      <p:sp>
        <p:nvSpPr>
          <p:cNvPr id="3" name="Content Placeholder 2"/>
          <p:cNvSpPr>
            <a:spLocks noGrp="1"/>
          </p:cNvSpPr>
          <p:nvPr>
            <p:ph idx="1"/>
          </p:nvPr>
        </p:nvSpPr>
        <p:spPr>
          <a:xfrm>
            <a:off x="11824270" y="1605566"/>
            <a:ext cx="11210957" cy="17231738"/>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018344" y="8659057"/>
            <a:ext cx="9238118" cy="8058456"/>
          </a:xfrm>
        </p:spPr>
        <p:txBody>
          <a:bodyPr>
            <a:normAutofit/>
          </a:bodyPr>
          <a:lstStyle>
            <a:lvl1pPr marL="0" indent="0">
              <a:buNone/>
              <a:defRPr sz="4365"/>
            </a:lvl1pPr>
            <a:lvl2pPr marL="1069196" indent="0">
              <a:buNone/>
              <a:defRPr sz="3274"/>
            </a:lvl2pPr>
            <a:lvl3pPr marL="2138393" indent="0">
              <a:buNone/>
              <a:defRPr sz="2806"/>
            </a:lvl3pPr>
            <a:lvl4pPr marL="3207589" indent="0">
              <a:buNone/>
              <a:defRPr sz="2339"/>
            </a:lvl4pPr>
            <a:lvl5pPr marL="4276786" indent="0">
              <a:buNone/>
              <a:defRPr sz="2339"/>
            </a:lvl5pPr>
            <a:lvl6pPr marL="5345982" indent="0">
              <a:buNone/>
              <a:defRPr sz="2339"/>
            </a:lvl6pPr>
            <a:lvl7pPr marL="6415179" indent="0">
              <a:buNone/>
              <a:defRPr sz="2339"/>
            </a:lvl7pPr>
            <a:lvl8pPr marL="7484375" indent="0">
              <a:buNone/>
              <a:defRPr sz="2339"/>
            </a:lvl8pPr>
            <a:lvl9pPr marL="8553572" indent="0">
              <a:buNone/>
              <a:defRPr sz="2339"/>
            </a:lvl9pPr>
          </a:lstStyle>
          <a:p>
            <a:pPr lvl="0"/>
            <a:r>
              <a:rPr lang="en-US"/>
              <a:t>Click to edit Master text styles</a:t>
            </a:r>
          </a:p>
        </p:txBody>
      </p:sp>
      <p:sp>
        <p:nvSpPr>
          <p:cNvPr id="5" name="Date Placeholder 4"/>
          <p:cNvSpPr>
            <a:spLocks noGrp="1"/>
          </p:cNvSpPr>
          <p:nvPr>
            <p:ph type="dt" sz="half" idx="10"/>
          </p:nvPr>
        </p:nvSpPr>
        <p:spPr/>
        <p:txBody>
          <a:bodyPr/>
          <a:lstStyle/>
          <a:p>
            <a:fld id="{CC5496EA-A36D-4D7E-A33B-6622FC05B42A}" type="datetimeFigureOut">
              <a:rPr lang="en-NZ" smtClean="0"/>
              <a:t>24/03/2019</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1FC1A5E8-8066-4BCB-B73B-53630A1823E4}" type="slidenum">
              <a:rPr lang="en-NZ" smtClean="0"/>
              <a:t>‹#›</a:t>
            </a:fld>
            <a:endParaRPr lang="en-NZ"/>
          </a:p>
        </p:txBody>
      </p:sp>
    </p:spTree>
    <p:extLst>
      <p:ext uri="{BB962C8B-B14F-4D97-AF65-F5344CB8AC3E}">
        <p14:creationId xmlns:p14="http://schemas.microsoft.com/office/powerpoint/2010/main" val="1656875278"/>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8344" y="14968537"/>
            <a:ext cx="21016885" cy="1767121"/>
          </a:xfrm>
        </p:spPr>
        <p:txBody>
          <a:bodyPr anchor="b">
            <a:normAutofit/>
          </a:bodyPr>
          <a:lstStyle>
            <a:lvl1pPr algn="l">
              <a:defRPr sz="7483"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018344" y="1900767"/>
            <a:ext cx="21016885" cy="11991162"/>
          </a:xfrm>
        </p:spPr>
        <p:txBody>
          <a:bodyPr anchor="t">
            <a:normAutofit/>
          </a:bodyPr>
          <a:lstStyle>
            <a:lvl1pPr marL="0" indent="0" algn="ctr">
              <a:buNone/>
              <a:defRPr sz="4989"/>
            </a:lvl1pPr>
            <a:lvl2pPr marL="1425595" indent="0">
              <a:buNone/>
              <a:defRPr sz="4989"/>
            </a:lvl2pPr>
            <a:lvl3pPr marL="2851191" indent="0">
              <a:buNone/>
              <a:defRPr sz="4989"/>
            </a:lvl3pPr>
            <a:lvl4pPr marL="4276786" indent="0">
              <a:buNone/>
              <a:defRPr sz="4989"/>
            </a:lvl4pPr>
            <a:lvl5pPr marL="5702381" indent="0">
              <a:buNone/>
              <a:defRPr sz="4989"/>
            </a:lvl5pPr>
            <a:lvl6pPr marL="7127977" indent="0">
              <a:buNone/>
              <a:defRPr sz="4989"/>
            </a:lvl6pPr>
            <a:lvl7pPr marL="8553572" indent="0">
              <a:buNone/>
              <a:defRPr sz="4989"/>
            </a:lvl7pPr>
            <a:lvl8pPr marL="9979167" indent="0">
              <a:buNone/>
              <a:defRPr sz="4989"/>
            </a:lvl8pPr>
            <a:lvl9pPr marL="11404763" indent="0">
              <a:buNone/>
              <a:defRPr sz="4989"/>
            </a:lvl9pPr>
          </a:lstStyle>
          <a:p>
            <a:r>
              <a:rPr lang="en-US"/>
              <a:t>Click icon to add picture</a:t>
            </a:r>
            <a:endParaRPr lang="en-US" dirty="0"/>
          </a:p>
        </p:txBody>
      </p:sp>
      <p:sp>
        <p:nvSpPr>
          <p:cNvPr id="4" name="Text Placeholder 3"/>
          <p:cNvSpPr>
            <a:spLocks noGrp="1"/>
          </p:cNvSpPr>
          <p:nvPr>
            <p:ph type="body" sz="half" idx="2"/>
          </p:nvPr>
        </p:nvSpPr>
        <p:spPr>
          <a:xfrm>
            <a:off x="2018344" y="16735658"/>
            <a:ext cx="21016885" cy="2101644"/>
          </a:xfrm>
        </p:spPr>
        <p:txBody>
          <a:bodyPr>
            <a:normAutofit/>
          </a:bodyPr>
          <a:lstStyle>
            <a:lvl1pPr marL="0" indent="0">
              <a:buNone/>
              <a:defRPr sz="3742"/>
            </a:lvl1pPr>
            <a:lvl2pPr marL="1425595" indent="0">
              <a:buNone/>
              <a:defRPr sz="3742"/>
            </a:lvl2pPr>
            <a:lvl3pPr marL="2851191" indent="0">
              <a:buNone/>
              <a:defRPr sz="3118"/>
            </a:lvl3pPr>
            <a:lvl4pPr marL="4276786" indent="0">
              <a:buNone/>
              <a:defRPr sz="2806"/>
            </a:lvl4pPr>
            <a:lvl5pPr marL="5702381" indent="0">
              <a:buNone/>
              <a:defRPr sz="2806"/>
            </a:lvl5pPr>
            <a:lvl6pPr marL="7127977" indent="0">
              <a:buNone/>
              <a:defRPr sz="2806"/>
            </a:lvl6pPr>
            <a:lvl7pPr marL="8553572" indent="0">
              <a:buNone/>
              <a:defRPr sz="2806"/>
            </a:lvl7pPr>
            <a:lvl8pPr marL="9979167" indent="0">
              <a:buNone/>
              <a:defRPr sz="2806"/>
            </a:lvl8pPr>
            <a:lvl9pPr marL="11404763" indent="0">
              <a:buNone/>
              <a:defRPr sz="2806"/>
            </a:lvl9pPr>
          </a:lstStyle>
          <a:p>
            <a:pPr lvl="0"/>
            <a:r>
              <a:rPr lang="en-US"/>
              <a:t>Click to edit Master text styles</a:t>
            </a:r>
          </a:p>
        </p:txBody>
      </p:sp>
      <p:sp>
        <p:nvSpPr>
          <p:cNvPr id="5" name="Date Placeholder 4"/>
          <p:cNvSpPr>
            <a:spLocks noGrp="1"/>
          </p:cNvSpPr>
          <p:nvPr>
            <p:ph type="dt" sz="half" idx="10"/>
          </p:nvPr>
        </p:nvSpPr>
        <p:spPr/>
        <p:txBody>
          <a:bodyPr/>
          <a:lstStyle/>
          <a:p>
            <a:fld id="{CC5496EA-A36D-4D7E-A33B-6622FC05B42A}" type="datetimeFigureOut">
              <a:rPr lang="en-NZ" smtClean="0"/>
              <a:t>24/03/2019</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1FC1A5E8-8066-4BCB-B73B-53630A1823E4}" type="slidenum">
              <a:rPr lang="en-NZ" smtClean="0"/>
              <a:t>‹#›</a:t>
            </a:fld>
            <a:endParaRPr lang="en-NZ"/>
          </a:p>
        </p:txBody>
      </p:sp>
    </p:spTree>
    <p:extLst>
      <p:ext uri="{BB962C8B-B14F-4D97-AF65-F5344CB8AC3E}">
        <p14:creationId xmlns:p14="http://schemas.microsoft.com/office/powerpoint/2010/main" val="14115616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28032" y="-26402"/>
            <a:ext cx="30365658" cy="21436429"/>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2018346" y="1900767"/>
            <a:ext cx="21016881" cy="4118328"/>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018344" y="6736841"/>
            <a:ext cx="21016885" cy="121004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7896472" y="18837307"/>
            <a:ext cx="2265118" cy="1138480"/>
          </a:xfrm>
          <a:prstGeom prst="rect">
            <a:avLst/>
          </a:prstGeom>
        </p:spPr>
        <p:txBody>
          <a:bodyPr vert="horz" lIns="91440" tIns="45720" rIns="91440" bIns="45720" rtlCol="0" anchor="ctr"/>
          <a:lstStyle>
            <a:lvl1pPr algn="r">
              <a:defRPr sz="2806">
                <a:solidFill>
                  <a:schemeClr val="tx1">
                    <a:tint val="75000"/>
                  </a:schemeClr>
                </a:solidFill>
              </a:defRPr>
            </a:lvl1pPr>
          </a:lstStyle>
          <a:p>
            <a:fld id="{CC5496EA-A36D-4D7E-A33B-6622FC05B42A}" type="datetimeFigureOut">
              <a:rPr lang="en-NZ" smtClean="0"/>
              <a:t>24/03/2019</a:t>
            </a:fld>
            <a:endParaRPr lang="en-NZ"/>
          </a:p>
        </p:txBody>
      </p:sp>
      <p:sp>
        <p:nvSpPr>
          <p:cNvPr id="5" name="Footer Placeholder 4"/>
          <p:cNvSpPr>
            <a:spLocks noGrp="1"/>
          </p:cNvSpPr>
          <p:nvPr>
            <p:ph type="ftr" sz="quarter" idx="3"/>
          </p:nvPr>
        </p:nvSpPr>
        <p:spPr>
          <a:xfrm>
            <a:off x="2018346" y="18837307"/>
            <a:ext cx="15306375" cy="1138480"/>
          </a:xfrm>
          <a:prstGeom prst="rect">
            <a:avLst/>
          </a:prstGeom>
        </p:spPr>
        <p:txBody>
          <a:bodyPr vert="horz" lIns="91440" tIns="45720" rIns="91440" bIns="45720" rtlCol="0" anchor="ctr"/>
          <a:lstStyle>
            <a:lvl1pPr algn="l">
              <a:defRPr sz="2806">
                <a:solidFill>
                  <a:schemeClr val="tx1">
                    <a:tint val="75000"/>
                  </a:schemeClr>
                </a:solidFill>
              </a:defRPr>
            </a:lvl1pPr>
          </a:lstStyle>
          <a:p>
            <a:endParaRPr lang="en-NZ"/>
          </a:p>
        </p:txBody>
      </p:sp>
      <p:sp>
        <p:nvSpPr>
          <p:cNvPr id="6" name="Slide Number Placeholder 5"/>
          <p:cNvSpPr>
            <a:spLocks noGrp="1"/>
          </p:cNvSpPr>
          <p:nvPr>
            <p:ph type="sldNum" sz="quarter" idx="4"/>
          </p:nvPr>
        </p:nvSpPr>
        <p:spPr>
          <a:xfrm>
            <a:off x="21337920" y="18837307"/>
            <a:ext cx="1697312" cy="1138480"/>
          </a:xfrm>
          <a:prstGeom prst="rect">
            <a:avLst/>
          </a:prstGeom>
        </p:spPr>
        <p:txBody>
          <a:bodyPr vert="horz" lIns="91440" tIns="45720" rIns="91440" bIns="45720" rtlCol="0" anchor="ctr"/>
          <a:lstStyle>
            <a:lvl1pPr algn="r">
              <a:defRPr sz="2806">
                <a:solidFill>
                  <a:schemeClr val="accent1"/>
                </a:solidFill>
              </a:defRPr>
            </a:lvl1pPr>
          </a:lstStyle>
          <a:p>
            <a:fld id="{1FC1A5E8-8066-4BCB-B73B-53630A1823E4}" type="slidenum">
              <a:rPr lang="en-NZ" smtClean="0"/>
              <a:t>‹#›</a:t>
            </a:fld>
            <a:endParaRPr lang="en-NZ"/>
          </a:p>
        </p:txBody>
      </p:sp>
    </p:spTree>
    <p:extLst>
      <p:ext uri="{BB962C8B-B14F-4D97-AF65-F5344CB8AC3E}">
        <p14:creationId xmlns:p14="http://schemas.microsoft.com/office/powerpoint/2010/main" val="2058161614"/>
      </p:ext>
    </p:extLst>
  </p:cSld>
  <p:clrMap bg1="lt1" tx1="dk1" bg2="lt2" tx2="dk2" accent1="accent1" accent2="accent2" accent3="accent3" accent4="accent4" accent5="accent5" accent6="accent6" hlink="hlink" folHlink="folHlink"/>
  <p:sldLayoutIdLst>
    <p:sldLayoutId id="2147484013" r:id="rId1"/>
    <p:sldLayoutId id="2147484014" r:id="rId2"/>
    <p:sldLayoutId id="2147484015" r:id="rId3"/>
    <p:sldLayoutId id="2147484016" r:id="rId4"/>
    <p:sldLayoutId id="2147484017" r:id="rId5"/>
    <p:sldLayoutId id="2147484018" r:id="rId6"/>
    <p:sldLayoutId id="2147484019" r:id="rId7"/>
    <p:sldLayoutId id="2147484020" r:id="rId8"/>
    <p:sldLayoutId id="2147484021" r:id="rId9"/>
    <p:sldLayoutId id="2147484022" r:id="rId10"/>
    <p:sldLayoutId id="2147484023" r:id="rId11"/>
    <p:sldLayoutId id="2147484024" r:id="rId12"/>
    <p:sldLayoutId id="2147484025" r:id="rId13"/>
    <p:sldLayoutId id="2147484026" r:id="rId14"/>
    <p:sldLayoutId id="2147484027" r:id="rId15"/>
    <p:sldLayoutId id="2147484028" r:id="rId16"/>
  </p:sldLayoutIdLst>
  <p:txStyles>
    <p:titleStyle>
      <a:lvl1pPr algn="l" defTabSz="1425595" rtl="0" eaLnBrk="1" latinLnBrk="0" hangingPunct="1">
        <a:spcBef>
          <a:spcPct val="0"/>
        </a:spcBef>
        <a:buNone/>
        <a:defRPr sz="11225"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1069196" indent="-1069196" algn="l" defTabSz="1425595" rtl="0" eaLnBrk="1" latinLnBrk="0" hangingPunct="1">
        <a:spcBef>
          <a:spcPts val="3118"/>
        </a:spcBef>
        <a:spcAft>
          <a:spcPts val="0"/>
        </a:spcAft>
        <a:buClr>
          <a:schemeClr val="accent1"/>
        </a:buClr>
        <a:buSzPct val="80000"/>
        <a:buFont typeface="Wingdings 3" charset="2"/>
        <a:buChar char=""/>
        <a:defRPr sz="5613" kern="1200">
          <a:solidFill>
            <a:schemeClr val="tx1">
              <a:lumMod val="75000"/>
              <a:lumOff val="25000"/>
            </a:schemeClr>
          </a:solidFill>
          <a:latin typeface="+mn-lt"/>
          <a:ea typeface="+mn-ea"/>
          <a:cs typeface="+mn-cs"/>
        </a:defRPr>
      </a:lvl1pPr>
      <a:lvl2pPr marL="2316592" indent="-890997" algn="l" defTabSz="1425595" rtl="0" eaLnBrk="1" latinLnBrk="0" hangingPunct="1">
        <a:spcBef>
          <a:spcPts val="3118"/>
        </a:spcBef>
        <a:spcAft>
          <a:spcPts val="0"/>
        </a:spcAft>
        <a:buClr>
          <a:schemeClr val="accent1"/>
        </a:buClr>
        <a:buSzPct val="80000"/>
        <a:buFont typeface="Wingdings 3" charset="2"/>
        <a:buChar char=""/>
        <a:defRPr sz="4989" kern="1200">
          <a:solidFill>
            <a:schemeClr val="tx1">
              <a:lumMod val="75000"/>
              <a:lumOff val="25000"/>
            </a:schemeClr>
          </a:solidFill>
          <a:latin typeface="+mn-lt"/>
          <a:ea typeface="+mn-ea"/>
          <a:cs typeface="+mn-cs"/>
        </a:defRPr>
      </a:lvl2pPr>
      <a:lvl3pPr marL="3563988" indent="-712798" algn="l" defTabSz="1425595" rtl="0" eaLnBrk="1" latinLnBrk="0" hangingPunct="1">
        <a:spcBef>
          <a:spcPts val="3118"/>
        </a:spcBef>
        <a:spcAft>
          <a:spcPts val="0"/>
        </a:spcAft>
        <a:buClr>
          <a:schemeClr val="accent1"/>
        </a:buClr>
        <a:buSzPct val="80000"/>
        <a:buFont typeface="Wingdings 3" charset="2"/>
        <a:buChar char=""/>
        <a:defRPr sz="4365" kern="1200">
          <a:solidFill>
            <a:schemeClr val="tx1">
              <a:lumMod val="75000"/>
              <a:lumOff val="25000"/>
            </a:schemeClr>
          </a:solidFill>
          <a:latin typeface="+mn-lt"/>
          <a:ea typeface="+mn-ea"/>
          <a:cs typeface="+mn-cs"/>
        </a:defRPr>
      </a:lvl3pPr>
      <a:lvl4pPr marL="4989584" indent="-712798" algn="l" defTabSz="1425595" rtl="0" eaLnBrk="1" latinLnBrk="0" hangingPunct="1">
        <a:spcBef>
          <a:spcPts val="3118"/>
        </a:spcBef>
        <a:spcAft>
          <a:spcPts val="0"/>
        </a:spcAft>
        <a:buClr>
          <a:schemeClr val="accent1"/>
        </a:buClr>
        <a:buSzPct val="80000"/>
        <a:buFont typeface="Wingdings 3" charset="2"/>
        <a:buChar char=""/>
        <a:defRPr sz="3742" kern="1200">
          <a:solidFill>
            <a:schemeClr val="tx1">
              <a:lumMod val="75000"/>
              <a:lumOff val="25000"/>
            </a:schemeClr>
          </a:solidFill>
          <a:latin typeface="+mn-lt"/>
          <a:ea typeface="+mn-ea"/>
          <a:cs typeface="+mn-cs"/>
        </a:defRPr>
      </a:lvl4pPr>
      <a:lvl5pPr marL="6415179" indent="-712798" algn="l" defTabSz="1425595" rtl="0" eaLnBrk="1" latinLnBrk="0" hangingPunct="1">
        <a:spcBef>
          <a:spcPts val="3118"/>
        </a:spcBef>
        <a:spcAft>
          <a:spcPts val="0"/>
        </a:spcAft>
        <a:buClr>
          <a:schemeClr val="accent1"/>
        </a:buClr>
        <a:buSzPct val="80000"/>
        <a:buFont typeface="Wingdings 3" charset="2"/>
        <a:buChar char=""/>
        <a:defRPr sz="3742" kern="1200">
          <a:solidFill>
            <a:schemeClr val="tx1">
              <a:lumMod val="75000"/>
              <a:lumOff val="25000"/>
            </a:schemeClr>
          </a:solidFill>
          <a:latin typeface="+mn-lt"/>
          <a:ea typeface="+mn-ea"/>
          <a:cs typeface="+mn-cs"/>
        </a:defRPr>
      </a:lvl5pPr>
      <a:lvl6pPr marL="7840774" indent="-712798" algn="l" defTabSz="1425595" rtl="0" eaLnBrk="1" latinLnBrk="0" hangingPunct="1">
        <a:spcBef>
          <a:spcPts val="3118"/>
        </a:spcBef>
        <a:spcAft>
          <a:spcPts val="0"/>
        </a:spcAft>
        <a:buClr>
          <a:schemeClr val="accent1"/>
        </a:buClr>
        <a:buSzPct val="80000"/>
        <a:buFont typeface="Wingdings 3" charset="2"/>
        <a:buChar char=""/>
        <a:defRPr sz="3742" kern="1200">
          <a:solidFill>
            <a:schemeClr val="tx1">
              <a:lumMod val="75000"/>
              <a:lumOff val="25000"/>
            </a:schemeClr>
          </a:solidFill>
          <a:latin typeface="+mn-lt"/>
          <a:ea typeface="+mn-ea"/>
          <a:cs typeface="+mn-cs"/>
        </a:defRPr>
      </a:lvl6pPr>
      <a:lvl7pPr marL="9266370" indent="-712798" algn="l" defTabSz="1425595" rtl="0" eaLnBrk="1" latinLnBrk="0" hangingPunct="1">
        <a:spcBef>
          <a:spcPts val="3118"/>
        </a:spcBef>
        <a:spcAft>
          <a:spcPts val="0"/>
        </a:spcAft>
        <a:buClr>
          <a:schemeClr val="accent1"/>
        </a:buClr>
        <a:buSzPct val="80000"/>
        <a:buFont typeface="Wingdings 3" charset="2"/>
        <a:buChar char=""/>
        <a:defRPr sz="3742" kern="1200">
          <a:solidFill>
            <a:schemeClr val="tx1">
              <a:lumMod val="75000"/>
              <a:lumOff val="25000"/>
            </a:schemeClr>
          </a:solidFill>
          <a:latin typeface="+mn-lt"/>
          <a:ea typeface="+mn-ea"/>
          <a:cs typeface="+mn-cs"/>
        </a:defRPr>
      </a:lvl7pPr>
      <a:lvl8pPr marL="10691965" indent="-712798" algn="l" defTabSz="1425595" rtl="0" eaLnBrk="1" latinLnBrk="0" hangingPunct="1">
        <a:spcBef>
          <a:spcPts val="3118"/>
        </a:spcBef>
        <a:spcAft>
          <a:spcPts val="0"/>
        </a:spcAft>
        <a:buClr>
          <a:schemeClr val="accent1"/>
        </a:buClr>
        <a:buSzPct val="80000"/>
        <a:buFont typeface="Wingdings 3" charset="2"/>
        <a:buChar char=""/>
        <a:defRPr sz="3742" kern="1200">
          <a:solidFill>
            <a:schemeClr val="tx1">
              <a:lumMod val="75000"/>
              <a:lumOff val="25000"/>
            </a:schemeClr>
          </a:solidFill>
          <a:latin typeface="+mn-lt"/>
          <a:ea typeface="+mn-ea"/>
          <a:cs typeface="+mn-cs"/>
        </a:defRPr>
      </a:lvl8pPr>
      <a:lvl9pPr marL="12117560" indent="-712798" algn="l" defTabSz="1425595" rtl="0" eaLnBrk="1" latinLnBrk="0" hangingPunct="1">
        <a:spcBef>
          <a:spcPts val="3118"/>
        </a:spcBef>
        <a:spcAft>
          <a:spcPts val="0"/>
        </a:spcAft>
        <a:buClr>
          <a:schemeClr val="accent1"/>
        </a:buClr>
        <a:buSzPct val="80000"/>
        <a:buFont typeface="Wingdings 3" charset="2"/>
        <a:buChar char=""/>
        <a:defRPr sz="3742" kern="1200">
          <a:solidFill>
            <a:schemeClr val="tx1">
              <a:lumMod val="75000"/>
              <a:lumOff val="25000"/>
            </a:schemeClr>
          </a:solidFill>
          <a:latin typeface="+mn-lt"/>
          <a:ea typeface="+mn-ea"/>
          <a:cs typeface="+mn-cs"/>
        </a:defRPr>
      </a:lvl9pPr>
    </p:bodyStyle>
    <p:otherStyle>
      <a:defPPr>
        <a:defRPr lang="en-US"/>
      </a:defPPr>
      <a:lvl1pPr marL="0" algn="l" defTabSz="1425595" rtl="0" eaLnBrk="1" latinLnBrk="0" hangingPunct="1">
        <a:defRPr sz="5613" kern="1200">
          <a:solidFill>
            <a:schemeClr val="tx1"/>
          </a:solidFill>
          <a:latin typeface="+mn-lt"/>
          <a:ea typeface="+mn-ea"/>
          <a:cs typeface="+mn-cs"/>
        </a:defRPr>
      </a:lvl1pPr>
      <a:lvl2pPr marL="1425595" algn="l" defTabSz="1425595" rtl="0" eaLnBrk="1" latinLnBrk="0" hangingPunct="1">
        <a:defRPr sz="5613" kern="1200">
          <a:solidFill>
            <a:schemeClr val="tx1"/>
          </a:solidFill>
          <a:latin typeface="+mn-lt"/>
          <a:ea typeface="+mn-ea"/>
          <a:cs typeface="+mn-cs"/>
        </a:defRPr>
      </a:lvl2pPr>
      <a:lvl3pPr marL="2851191" algn="l" defTabSz="1425595" rtl="0" eaLnBrk="1" latinLnBrk="0" hangingPunct="1">
        <a:defRPr sz="5613" kern="1200">
          <a:solidFill>
            <a:schemeClr val="tx1"/>
          </a:solidFill>
          <a:latin typeface="+mn-lt"/>
          <a:ea typeface="+mn-ea"/>
          <a:cs typeface="+mn-cs"/>
        </a:defRPr>
      </a:lvl3pPr>
      <a:lvl4pPr marL="4276786" algn="l" defTabSz="1425595" rtl="0" eaLnBrk="1" latinLnBrk="0" hangingPunct="1">
        <a:defRPr sz="5613" kern="1200">
          <a:solidFill>
            <a:schemeClr val="tx1"/>
          </a:solidFill>
          <a:latin typeface="+mn-lt"/>
          <a:ea typeface="+mn-ea"/>
          <a:cs typeface="+mn-cs"/>
        </a:defRPr>
      </a:lvl4pPr>
      <a:lvl5pPr marL="5702381" algn="l" defTabSz="1425595" rtl="0" eaLnBrk="1" latinLnBrk="0" hangingPunct="1">
        <a:defRPr sz="5613" kern="1200">
          <a:solidFill>
            <a:schemeClr val="tx1"/>
          </a:solidFill>
          <a:latin typeface="+mn-lt"/>
          <a:ea typeface="+mn-ea"/>
          <a:cs typeface="+mn-cs"/>
        </a:defRPr>
      </a:lvl5pPr>
      <a:lvl6pPr marL="7127977" algn="l" defTabSz="1425595" rtl="0" eaLnBrk="1" latinLnBrk="0" hangingPunct="1">
        <a:defRPr sz="5613" kern="1200">
          <a:solidFill>
            <a:schemeClr val="tx1"/>
          </a:solidFill>
          <a:latin typeface="+mn-lt"/>
          <a:ea typeface="+mn-ea"/>
          <a:cs typeface="+mn-cs"/>
        </a:defRPr>
      </a:lvl6pPr>
      <a:lvl7pPr marL="8553572" algn="l" defTabSz="1425595" rtl="0" eaLnBrk="1" latinLnBrk="0" hangingPunct="1">
        <a:defRPr sz="5613" kern="1200">
          <a:solidFill>
            <a:schemeClr val="tx1"/>
          </a:solidFill>
          <a:latin typeface="+mn-lt"/>
          <a:ea typeface="+mn-ea"/>
          <a:cs typeface="+mn-cs"/>
        </a:defRPr>
      </a:lvl7pPr>
      <a:lvl8pPr marL="9979167" algn="l" defTabSz="1425595" rtl="0" eaLnBrk="1" latinLnBrk="0" hangingPunct="1">
        <a:defRPr sz="5613" kern="1200">
          <a:solidFill>
            <a:schemeClr val="tx1"/>
          </a:solidFill>
          <a:latin typeface="+mn-lt"/>
          <a:ea typeface="+mn-ea"/>
          <a:cs typeface="+mn-cs"/>
        </a:defRPr>
      </a:lvl8pPr>
      <a:lvl9pPr marL="11404763" algn="l" defTabSz="1425595" rtl="0" eaLnBrk="1" latinLnBrk="0" hangingPunct="1">
        <a:defRPr sz="5613"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27F30B8-A638-4FF7-8797-65BD6DCCD88A}"/>
              </a:ext>
            </a:extLst>
          </p:cNvPr>
          <p:cNvSpPr/>
          <p:nvPr/>
        </p:nvSpPr>
        <p:spPr>
          <a:xfrm rot="10800000" flipV="1">
            <a:off x="265043" y="15823018"/>
            <a:ext cx="6424602" cy="4901342"/>
          </a:xfrm>
          <a:prstGeom prst="rect">
            <a:avLst/>
          </a:prstGeom>
          <a:noFill/>
          <a:ln w="76200">
            <a:solidFill>
              <a:srgbClr val="2B5059"/>
            </a:solidFill>
          </a:ln>
          <a:effectLst/>
        </p:spPr>
        <p:style>
          <a:lnRef idx="2">
            <a:schemeClr val="accent2"/>
          </a:lnRef>
          <a:fillRef idx="1">
            <a:schemeClr val="lt1"/>
          </a:fillRef>
          <a:effectRef idx="0">
            <a:schemeClr val="accent2"/>
          </a:effectRef>
          <a:fontRef idx="minor">
            <a:schemeClr val="dk1"/>
          </a:fontRef>
        </p:style>
        <p:txBody>
          <a:bodyPr wrap="square">
            <a:spAutoFit/>
          </a:bodyPr>
          <a:lstStyle/>
          <a:p>
            <a:pPr algn="ctr">
              <a:spcBef>
                <a:spcPts val="500"/>
              </a:spcBef>
              <a:spcAft>
                <a:spcPts val="1000"/>
              </a:spcAft>
            </a:pPr>
            <a:r>
              <a:rPr lang="en-NZ" sz="3000" u="sng" dirty="0">
                <a:solidFill>
                  <a:srgbClr val="666666"/>
                </a:solidFill>
                <a:latin typeface="Quicksand"/>
              </a:rPr>
              <a:t>Why we decided to Produce a poster on this topic</a:t>
            </a:r>
            <a:endParaRPr lang="en-NZ" sz="3000" dirty="0"/>
          </a:p>
          <a:p>
            <a:pPr algn="ctr">
              <a:spcBef>
                <a:spcPts val="500"/>
              </a:spcBef>
              <a:spcAft>
                <a:spcPts val="1000"/>
              </a:spcAft>
            </a:pPr>
            <a:r>
              <a:rPr lang="en-NZ" sz="3000" dirty="0">
                <a:solidFill>
                  <a:srgbClr val="666666"/>
                </a:solidFill>
                <a:latin typeface="Fjalla One"/>
              </a:rPr>
              <a:t>We wondered if certain groups of people were perceived as being ‘more different’ than others solely based on their appearance</a:t>
            </a:r>
            <a:r>
              <a:rPr lang="en-NZ" sz="3000" dirty="0">
                <a:solidFill>
                  <a:srgbClr val="666666"/>
                </a:solidFill>
                <a:latin typeface="Questrial"/>
              </a:rPr>
              <a:t>. </a:t>
            </a:r>
            <a:r>
              <a:rPr lang="en-NZ" sz="3000" dirty="0">
                <a:solidFill>
                  <a:srgbClr val="666666"/>
                </a:solidFill>
                <a:latin typeface="Fjalla One"/>
              </a:rPr>
              <a:t>We were curious if there were patterns or bias towards people with different attributes. We  decided to focus on: race, gender and accessories (specifically glasses).</a:t>
            </a:r>
            <a:endParaRPr lang="en-NZ" sz="3000" dirty="0"/>
          </a:p>
        </p:txBody>
      </p:sp>
      <p:sp>
        <p:nvSpPr>
          <p:cNvPr id="6" name="Rectangle 5">
            <a:extLst>
              <a:ext uri="{FF2B5EF4-FFF2-40B4-BE49-F238E27FC236}">
                <a16:creationId xmlns:a16="http://schemas.microsoft.com/office/drawing/2014/main" id="{067BEA2C-F72A-4F41-AC84-9C49B2019770}"/>
              </a:ext>
            </a:extLst>
          </p:cNvPr>
          <p:cNvSpPr/>
          <p:nvPr/>
        </p:nvSpPr>
        <p:spPr>
          <a:xfrm rot="10800000" flipV="1">
            <a:off x="236318" y="386003"/>
            <a:ext cx="6424617" cy="5609228"/>
          </a:xfrm>
          <a:prstGeom prst="rect">
            <a:avLst/>
          </a:prstGeom>
          <a:ln w="76200">
            <a:solidFill>
              <a:srgbClr val="2B5059"/>
            </a:solidFill>
          </a:ln>
        </p:spPr>
        <p:txBody>
          <a:bodyPr wrap="square">
            <a:spAutoFit/>
          </a:bodyPr>
          <a:lstStyle/>
          <a:p>
            <a:pPr indent="-85725" algn="ctr" fontAlgn="base">
              <a:spcBef>
                <a:spcPts val="500"/>
              </a:spcBef>
            </a:pPr>
            <a:r>
              <a:rPr lang="en-NZ" sz="3000" u="sng" dirty="0">
                <a:solidFill>
                  <a:srgbClr val="666666"/>
                </a:solidFill>
                <a:latin typeface="Questrial"/>
              </a:rPr>
              <a:t>Summary</a:t>
            </a:r>
          </a:p>
          <a:p>
            <a:pPr indent="-85725" algn="ctr" fontAlgn="base">
              <a:spcBef>
                <a:spcPts val="500"/>
              </a:spcBef>
            </a:pPr>
            <a:endParaRPr lang="en-NZ" sz="3000" dirty="0">
              <a:solidFill>
                <a:srgbClr val="666666"/>
              </a:solidFill>
              <a:latin typeface="Questrial"/>
            </a:endParaRPr>
          </a:p>
          <a:p>
            <a:pPr indent="-85725" algn="ctr">
              <a:spcBef>
                <a:spcPts val="500"/>
              </a:spcBef>
            </a:pPr>
            <a:r>
              <a:rPr lang="en-NZ" sz="3200" dirty="0">
                <a:solidFill>
                  <a:srgbClr val="666666"/>
                </a:solidFill>
                <a:latin typeface="Fjalla One"/>
              </a:rPr>
              <a:t>We tested 60 kids by showing them each a picture of a white girl, a black boy and a white boy with glasses. We asked them to pick which one was the ‘most different’ i.e. ‘who’s the odd one out?’ We compared votes from girls to boys and younger versus older to look for patterns</a:t>
            </a:r>
          </a:p>
          <a:p>
            <a:pPr indent="-85725" algn="just">
              <a:spcBef>
                <a:spcPts val="500"/>
              </a:spcBef>
            </a:pPr>
            <a:endParaRPr lang="en-NZ" sz="3000" dirty="0"/>
          </a:p>
        </p:txBody>
      </p:sp>
      <p:sp>
        <p:nvSpPr>
          <p:cNvPr id="7" name="Rectangle 6">
            <a:extLst>
              <a:ext uri="{FF2B5EF4-FFF2-40B4-BE49-F238E27FC236}">
                <a16:creationId xmlns:a16="http://schemas.microsoft.com/office/drawing/2014/main" id="{61833879-7603-4B3F-81D1-691AA5500662}"/>
              </a:ext>
            </a:extLst>
          </p:cNvPr>
          <p:cNvSpPr/>
          <p:nvPr/>
        </p:nvSpPr>
        <p:spPr>
          <a:xfrm>
            <a:off x="265032" y="6500255"/>
            <a:ext cx="6424613" cy="8807539"/>
          </a:xfrm>
          <a:prstGeom prst="rect">
            <a:avLst/>
          </a:prstGeom>
          <a:ln w="76200">
            <a:solidFill>
              <a:srgbClr val="1E4466"/>
            </a:solidFill>
          </a:ln>
        </p:spPr>
        <p:txBody>
          <a:bodyPr wrap="square">
            <a:spAutoFit/>
          </a:bodyPr>
          <a:lstStyle/>
          <a:p>
            <a:pPr indent="-85725" algn="ctr">
              <a:spcBef>
                <a:spcPts val="500"/>
              </a:spcBef>
            </a:pPr>
            <a:r>
              <a:rPr lang="en-NZ" sz="3000" u="sng" dirty="0">
                <a:solidFill>
                  <a:srgbClr val="666666"/>
                </a:solidFill>
                <a:latin typeface="Quicksand"/>
              </a:rPr>
              <a:t>The questions we were trying to answer</a:t>
            </a:r>
          </a:p>
          <a:p>
            <a:pPr indent="-85725" algn="ctr">
              <a:spcBef>
                <a:spcPts val="500"/>
              </a:spcBef>
            </a:pPr>
            <a:endParaRPr lang="en-NZ" sz="3000" dirty="0"/>
          </a:p>
          <a:p>
            <a:pPr algn="ctr">
              <a:spcBef>
                <a:spcPts val="500"/>
              </a:spcBef>
              <a:spcAft>
                <a:spcPts val="1000"/>
              </a:spcAft>
            </a:pPr>
            <a:r>
              <a:rPr lang="en-NZ" sz="3000" dirty="0">
                <a:solidFill>
                  <a:srgbClr val="666666"/>
                </a:solidFill>
                <a:latin typeface="Fjalla One"/>
              </a:rPr>
              <a:t>When presented with three equally different pictures might there be a bias toward picking one of the images if not given enough time to reason through the options?  If so this could reveal a group bias toward one group of people. Furthermore, might there be a difference in age group - the idea being that younger kids might display more bias than older kids having not yet been educated about racial and gender equality. One member of the team initially proposed the idea and explained that they had observed society’s judgemental views and was inspired to conduct the tests</a:t>
            </a:r>
            <a:r>
              <a:rPr lang="en-NZ" dirty="0">
                <a:solidFill>
                  <a:srgbClr val="666666"/>
                </a:solidFill>
                <a:latin typeface="Fjalla One"/>
              </a:rPr>
              <a:t>. </a:t>
            </a:r>
            <a:br>
              <a:rPr lang="en-NZ" dirty="0"/>
            </a:br>
            <a:endParaRPr lang="en-NZ" dirty="0"/>
          </a:p>
        </p:txBody>
      </p:sp>
      <p:pic>
        <p:nvPicPr>
          <p:cNvPr id="1028" name="Picture 4" descr="https://lh6.googleusercontent.com/YDXmRJZiIjjPPa0wZosBm1gR7yB9iWnnntFaA5DRMUMfGeLGj4wakTdM7DpIQqMciEj7edWi34Sm63dYp4F6DSG5EWFDZ9rdVlUDA0u7NqB_-dV6rM9VxEHn4pI5H34K3tW7aTZJ">
            <a:extLst>
              <a:ext uri="{FF2B5EF4-FFF2-40B4-BE49-F238E27FC236}">
                <a16:creationId xmlns:a16="http://schemas.microsoft.com/office/drawing/2014/main" id="{18FDD1D5-F548-4E24-B446-02456EF7FB7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977796" y="4193491"/>
            <a:ext cx="7019747" cy="4798574"/>
          </a:xfrm>
          <a:prstGeom prst="rect">
            <a:avLst/>
          </a:prstGeom>
          <a:noFill/>
          <a:ln w="76200">
            <a:solidFill>
              <a:srgbClr val="2B5059"/>
            </a:solidFill>
          </a:ln>
          <a:extLst>
            <a:ext uri="{909E8E84-426E-40DD-AFC4-6F175D3DCCD1}">
              <a14:hiddenFill xmlns:a14="http://schemas.microsoft.com/office/drawing/2010/main">
                <a:solidFill>
                  <a:srgbClr val="FFFFFF"/>
                </a:solidFill>
              </a14:hiddenFill>
            </a:ext>
          </a:extLst>
        </p:spPr>
      </p:pic>
      <p:pic>
        <p:nvPicPr>
          <p:cNvPr id="1032" name="Picture 8" descr="https://lh4.googleusercontent.com/LfMhfugkt3qjHUmkjjUop7YVIsQXAiDENsX2mUsiwJj9jIrLKEJn6YDeA2rlfgTqZh9KHNc5LQZCBcGIZFoziUhHK7hFN5mBzfAoSiHvuMdPOxkLYOUJgm_1ebJvoQZyx6DIHp_A">
            <a:extLst>
              <a:ext uri="{FF2B5EF4-FFF2-40B4-BE49-F238E27FC236}">
                <a16:creationId xmlns:a16="http://schemas.microsoft.com/office/drawing/2014/main" id="{7DC9DF51-5212-43BA-914F-44C082D09D6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017324" y="10147441"/>
            <a:ext cx="7019747" cy="4488238"/>
          </a:xfrm>
          <a:prstGeom prst="rect">
            <a:avLst/>
          </a:prstGeom>
          <a:noFill/>
          <a:ln w="76200">
            <a:solidFill>
              <a:srgbClr val="2B5059"/>
            </a:solidFill>
          </a:ln>
          <a:extLst>
            <a:ext uri="{909E8E84-426E-40DD-AFC4-6F175D3DCCD1}">
              <a14:hiddenFill xmlns:a14="http://schemas.microsoft.com/office/drawing/2010/main">
                <a:solidFill>
                  <a:srgbClr val="FFFFFF"/>
                </a:solidFill>
              </a14:hiddenFill>
            </a:ext>
          </a:extLst>
        </p:spPr>
      </p:pic>
      <p:pic>
        <p:nvPicPr>
          <p:cNvPr id="2" name="Picture 2" descr="https://lh6.googleusercontent.com/71lrw41MfV2b0WkMM_kD_1zEEpjNWYOsDckaV9f164xt2Ab583Z5Z9NybnZ7W9Rdh_J8tYnoIMpWwYgxtTlrAH4PslEdC7oMZq2bQAXo6VWNlIqmYXgFfuFi-QKQen1eFDuFrfxO">
            <a:extLst>
              <a:ext uri="{FF2B5EF4-FFF2-40B4-BE49-F238E27FC236}">
                <a16:creationId xmlns:a16="http://schemas.microsoft.com/office/drawing/2014/main" id="{81C3A6F7-6C77-45F2-B9F4-8613E18414D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023051" y="15791055"/>
            <a:ext cx="7019748" cy="4100802"/>
          </a:xfrm>
          <a:prstGeom prst="rect">
            <a:avLst/>
          </a:prstGeom>
          <a:noFill/>
          <a:ln w="76200">
            <a:solidFill>
              <a:srgbClr val="2B5059"/>
            </a:solidFill>
          </a:ln>
          <a:extLst>
            <a:ext uri="{909E8E84-426E-40DD-AFC4-6F175D3DCCD1}">
              <a14:hiddenFill xmlns:a14="http://schemas.microsoft.com/office/drawing/2010/main">
                <a:solidFill>
                  <a:srgbClr val="FFFFFF"/>
                </a:solidFill>
              </a14:hiddenFill>
            </a:ext>
          </a:extLst>
        </p:spPr>
      </p:pic>
      <p:sp>
        <p:nvSpPr>
          <p:cNvPr id="3" name="Rectangle 2">
            <a:extLst>
              <a:ext uri="{FF2B5EF4-FFF2-40B4-BE49-F238E27FC236}">
                <a16:creationId xmlns:a16="http://schemas.microsoft.com/office/drawing/2014/main" id="{1B4A375A-0AEE-46D8-881E-9EFC5673D71B}"/>
              </a:ext>
            </a:extLst>
          </p:cNvPr>
          <p:cNvSpPr/>
          <p:nvPr/>
        </p:nvSpPr>
        <p:spPr>
          <a:xfrm>
            <a:off x="15530785" y="9567459"/>
            <a:ext cx="7254436" cy="11172289"/>
          </a:xfrm>
          <a:prstGeom prst="rect">
            <a:avLst/>
          </a:prstGeom>
          <a:ln w="76200">
            <a:solidFill>
              <a:srgbClr val="2B5059"/>
            </a:solidFill>
          </a:ln>
        </p:spPr>
        <p:txBody>
          <a:bodyPr wrap="square">
            <a:spAutoFit/>
          </a:bodyPr>
          <a:lstStyle/>
          <a:p>
            <a:pPr algn="ctr"/>
            <a:endParaRPr lang="en-NZ" sz="4000" u="sng" dirty="0">
              <a:solidFill>
                <a:srgbClr val="666666"/>
              </a:solidFill>
              <a:latin typeface="Quicksand"/>
            </a:endParaRPr>
          </a:p>
          <a:p>
            <a:pPr algn="ctr"/>
            <a:r>
              <a:rPr lang="en-NZ" sz="4000" u="sng" dirty="0">
                <a:solidFill>
                  <a:srgbClr val="666666"/>
                </a:solidFill>
                <a:latin typeface="Quicksand"/>
              </a:rPr>
              <a:t>Recommendations/thoughts</a:t>
            </a:r>
            <a:endParaRPr lang="en-NZ" sz="4000" dirty="0"/>
          </a:p>
          <a:p>
            <a:pPr algn="ctr"/>
            <a:endParaRPr lang="en-NZ" sz="4000" dirty="0">
              <a:solidFill>
                <a:srgbClr val="666666"/>
              </a:solidFill>
              <a:latin typeface="Fjalla One"/>
            </a:endParaRPr>
          </a:p>
          <a:p>
            <a:pPr algn="ctr"/>
            <a:r>
              <a:rPr lang="en-NZ" sz="4000" dirty="0">
                <a:solidFill>
                  <a:srgbClr val="666666"/>
                </a:solidFill>
                <a:latin typeface="Fjalla One"/>
              </a:rPr>
              <a:t>To test this concept further we could develop a slightly different experiment. In this expansion we would make the dominant gender girls as opposed to boys. we have suspicions that potentially someone having glasses does not make them as much ‘The Odd One Out’ as someone with a different gender or race so in this new and improved experiment we would add a different characteristic such as braces or hair colour.</a:t>
            </a:r>
          </a:p>
          <a:p>
            <a:endParaRPr lang="en-NZ" sz="4000" dirty="0"/>
          </a:p>
        </p:txBody>
      </p:sp>
      <p:sp>
        <p:nvSpPr>
          <p:cNvPr id="5" name="Rectangle 4">
            <a:extLst>
              <a:ext uri="{FF2B5EF4-FFF2-40B4-BE49-F238E27FC236}">
                <a16:creationId xmlns:a16="http://schemas.microsoft.com/office/drawing/2014/main" id="{164EF2AE-CCF9-43E0-9823-A815262CA192}"/>
              </a:ext>
            </a:extLst>
          </p:cNvPr>
          <p:cNvSpPr/>
          <p:nvPr/>
        </p:nvSpPr>
        <p:spPr>
          <a:xfrm>
            <a:off x="7167337" y="9582848"/>
            <a:ext cx="8117859" cy="11141512"/>
          </a:xfrm>
          <a:prstGeom prst="rect">
            <a:avLst/>
          </a:prstGeom>
          <a:ln w="76200">
            <a:solidFill>
              <a:srgbClr val="2B5059"/>
            </a:solidFill>
          </a:ln>
        </p:spPr>
        <p:txBody>
          <a:bodyPr wrap="square">
            <a:spAutoFit/>
          </a:bodyPr>
          <a:lstStyle/>
          <a:p>
            <a:pPr algn="ctr"/>
            <a:br>
              <a:rPr lang="en-NZ" dirty="0"/>
            </a:br>
            <a:r>
              <a:rPr lang="en-NZ" sz="3500" u="sng" dirty="0">
                <a:solidFill>
                  <a:srgbClr val="666666"/>
                </a:solidFill>
                <a:latin typeface="Quicksand"/>
              </a:rPr>
              <a:t>Conclusion</a:t>
            </a:r>
            <a:endParaRPr lang="en-NZ" sz="3500" dirty="0"/>
          </a:p>
          <a:p>
            <a:pPr algn="ctr"/>
            <a:r>
              <a:rPr lang="en-NZ" sz="3500" dirty="0">
                <a:solidFill>
                  <a:srgbClr val="666666"/>
                </a:solidFill>
                <a:latin typeface="Fjalla One"/>
              </a:rPr>
              <a:t>We hypothesized that older kid  votes would be evenly distributed between groups whereas younger kids would mostly pick the black boy. To our surprise, most chose the white girl among both age groups.  </a:t>
            </a:r>
            <a:endParaRPr lang="en-NZ" sz="3500" dirty="0"/>
          </a:p>
          <a:p>
            <a:pPr algn="ctr"/>
            <a:br>
              <a:rPr lang="en-NZ" sz="3500" dirty="0"/>
            </a:br>
            <a:r>
              <a:rPr lang="en-NZ" sz="3500" dirty="0">
                <a:solidFill>
                  <a:srgbClr val="666666"/>
                </a:solidFill>
                <a:latin typeface="Fjalla One"/>
              </a:rPr>
              <a:t>A possible explanation for this is that a difference in gender is viewed ‘more different’ than race because technically it actually IS more different from a purely genetic perspective. On the other hand, it is also possible that gender bias is in fact more entrenched than racial bias. We thought younger kids may be less ‘educated’ about tolerance toward people of the non-dominant ethnicity, but we found no evidence of this, which we found encouraging .</a:t>
            </a:r>
          </a:p>
        </p:txBody>
      </p:sp>
      <p:sp>
        <p:nvSpPr>
          <p:cNvPr id="8" name="Rectangle 7">
            <a:extLst>
              <a:ext uri="{FF2B5EF4-FFF2-40B4-BE49-F238E27FC236}">
                <a16:creationId xmlns:a16="http://schemas.microsoft.com/office/drawing/2014/main" id="{1D35C623-0A16-47EB-A741-E936B5425DBA}"/>
              </a:ext>
            </a:extLst>
          </p:cNvPr>
          <p:cNvSpPr/>
          <p:nvPr/>
        </p:nvSpPr>
        <p:spPr>
          <a:xfrm>
            <a:off x="24293669" y="236538"/>
            <a:ext cx="5510743" cy="3631763"/>
          </a:xfrm>
          <a:prstGeom prst="rect">
            <a:avLst/>
          </a:prstGeom>
          <a:solidFill>
            <a:schemeClr val="bg1"/>
          </a:solidFill>
          <a:ln w="76200">
            <a:solidFill>
              <a:srgbClr val="2B5059"/>
            </a:solidFill>
          </a:ln>
        </p:spPr>
        <p:txBody>
          <a:bodyPr wrap="square">
            <a:spAutoFit/>
          </a:bodyPr>
          <a:lstStyle/>
          <a:p>
            <a:pPr algn="ctr"/>
            <a:r>
              <a:rPr lang="en-NZ" sz="4000" dirty="0">
                <a:solidFill>
                  <a:srgbClr val="666666"/>
                </a:solidFill>
                <a:latin typeface="Fjalla One"/>
              </a:rPr>
              <a:t>We tested 60 school students, 30 of each age group and 30 of each gender. The results are shown in these graphs.</a:t>
            </a:r>
            <a:endParaRPr lang="en-NZ" sz="4000" dirty="0"/>
          </a:p>
          <a:p>
            <a:endParaRPr lang="en-NZ" sz="3000" dirty="0"/>
          </a:p>
        </p:txBody>
      </p:sp>
      <p:pic>
        <p:nvPicPr>
          <p:cNvPr id="1030" name="Picture 6" descr="Image by FlamingText.com">
            <a:extLst>
              <a:ext uri="{FF2B5EF4-FFF2-40B4-BE49-F238E27FC236}">
                <a16:creationId xmlns:a16="http://schemas.microsoft.com/office/drawing/2014/main" id="{90A886E7-4CDA-412E-9895-317B8780946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24602" y="473076"/>
            <a:ext cx="17869067" cy="3116698"/>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8" descr="https://lh4.googleusercontent.com/4uFpYXMA8hscZYdmANeyNsQsE6ZVS-EOnxbTybWNNib5TlwmDvrqoGv-woGJHzCkhCdAXC4s-3oAPNVtUjoXmC1r9-S_kNRntz-UIz36R_77X2nHdd1_sE7M_Pntgrc3XPAiUncz">
            <a:extLst>
              <a:ext uri="{FF2B5EF4-FFF2-40B4-BE49-F238E27FC236}">
                <a16:creationId xmlns:a16="http://schemas.microsoft.com/office/drawing/2014/main" id="{1950926D-D926-46EF-87FF-CD8CB48AE952}"/>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l="19200" t="20519" r="17062" b="18330"/>
          <a:stretch/>
        </p:blipFill>
        <p:spPr bwMode="auto">
          <a:xfrm>
            <a:off x="8130571" y="4062851"/>
            <a:ext cx="4104806" cy="4874808"/>
          </a:xfrm>
          <a:prstGeom prst="rect">
            <a:avLst/>
          </a:prstGeom>
          <a:noFill/>
          <a:ln w="76200">
            <a:solidFill>
              <a:srgbClr val="2B5059"/>
            </a:solidFill>
          </a:ln>
          <a:extLst>
            <a:ext uri="{909E8E84-426E-40DD-AFC4-6F175D3DCCD1}">
              <a14:hiddenFill xmlns:a14="http://schemas.microsoft.com/office/drawing/2010/main">
                <a:solidFill>
                  <a:srgbClr val="FFFFFF"/>
                </a:solidFill>
              </a14:hiddenFill>
            </a:ext>
          </a:extLst>
        </p:spPr>
      </p:pic>
      <p:pic>
        <p:nvPicPr>
          <p:cNvPr id="1034" name="Picture 10" descr="https://lh5.googleusercontent.com/lPBGtnzBObQx3cc7_S_mBaSFZvSGdW6iocqyKD6-jvYem80pH4sxCzH-zVWTsoqWatBu_AZ4d1M5E1nWu9b2zvJYQxigIxv7ZZbX2CCBcmkrCxAbQ1lDrWAnj4d2x_mPB8TXoEPx">
            <a:extLst>
              <a:ext uri="{FF2B5EF4-FFF2-40B4-BE49-F238E27FC236}">
                <a16:creationId xmlns:a16="http://schemas.microsoft.com/office/drawing/2014/main" id="{D69F2CEC-0D30-4BBF-9C7D-DE5C06D9E81E}"/>
              </a:ext>
            </a:extLst>
          </p:cNvPr>
          <p:cNvPicPr>
            <a:picLocks noChangeAspect="1" noChangeArrowheads="1"/>
          </p:cNvPicPr>
          <p:nvPr/>
        </p:nvPicPr>
        <p:blipFill rotWithShape="1">
          <a:blip r:embed="rId7">
            <a:extLst>
              <a:ext uri="{28A0092B-C50C-407E-A947-70E740481C1C}">
                <a14:useLocalDpi xmlns:a14="http://schemas.microsoft.com/office/drawing/2010/main" val="0"/>
              </a:ext>
            </a:extLst>
          </a:blip>
          <a:srcRect l="12609" t="21690" r="20362" b="16664"/>
          <a:stretch/>
        </p:blipFill>
        <p:spPr bwMode="auto">
          <a:xfrm>
            <a:off x="13011300" y="4107885"/>
            <a:ext cx="4131494" cy="4829773"/>
          </a:xfrm>
          <a:prstGeom prst="rect">
            <a:avLst/>
          </a:prstGeom>
          <a:noFill/>
          <a:ln w="76200">
            <a:solidFill>
              <a:srgbClr val="2B5059"/>
            </a:solidFill>
          </a:ln>
          <a:extLst>
            <a:ext uri="{909E8E84-426E-40DD-AFC4-6F175D3DCCD1}">
              <a14:hiddenFill xmlns:a14="http://schemas.microsoft.com/office/drawing/2010/main">
                <a:solidFill>
                  <a:srgbClr val="FFFFFF"/>
                </a:solidFill>
              </a14:hiddenFill>
            </a:ext>
          </a:extLst>
        </p:spPr>
      </p:pic>
      <p:pic>
        <p:nvPicPr>
          <p:cNvPr id="1036" name="Picture 12" descr="https://lh4.googleusercontent.com/1bXFTkCRPKiKfmZa3L3uZEM0X87lHFaiUy4zZQWZJ-BdbUPGVpuYcsbHahyLKGS4vH9bfM5E9AWgyl4RakrtDZrV9hePWlsJ09wjS7x5xmOe7O2rC-I8ua_4LwoiPvJ5XU9NkUNU">
            <a:extLst>
              <a:ext uri="{FF2B5EF4-FFF2-40B4-BE49-F238E27FC236}">
                <a16:creationId xmlns:a16="http://schemas.microsoft.com/office/drawing/2014/main" id="{535C749A-CDEA-4333-8F3C-83E8AEC760BA}"/>
              </a:ext>
            </a:extLst>
          </p:cNvPr>
          <p:cNvPicPr>
            <a:picLocks noChangeAspect="1" noChangeArrowheads="1"/>
          </p:cNvPicPr>
          <p:nvPr/>
        </p:nvPicPr>
        <p:blipFill rotWithShape="1">
          <a:blip r:embed="rId8">
            <a:extLst>
              <a:ext uri="{28A0092B-C50C-407E-A947-70E740481C1C}">
                <a14:useLocalDpi xmlns:a14="http://schemas.microsoft.com/office/drawing/2010/main" val="0"/>
              </a:ext>
            </a:extLst>
          </a:blip>
          <a:srcRect l="9434" t="25558" r="24421" b="14899"/>
          <a:stretch/>
        </p:blipFill>
        <p:spPr bwMode="auto">
          <a:xfrm>
            <a:off x="18146727" y="4062851"/>
            <a:ext cx="4104806" cy="4874808"/>
          </a:xfrm>
          <a:prstGeom prst="rect">
            <a:avLst/>
          </a:prstGeom>
          <a:noFill/>
          <a:ln w="76200">
            <a:solidFill>
              <a:srgbClr val="2B5059"/>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1148720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191</TotalTime>
  <Words>268</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Fjalla One</vt:lpstr>
      <vt:lpstr>Questrial</vt:lpstr>
      <vt:lpstr>Quicksand</vt:lpstr>
      <vt:lpstr>Trebuchet MS</vt:lpstr>
      <vt:lpstr>Wingdings 3</vt:lpstr>
      <vt:lpstr>Facet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Daphne</dc:creator>
  <cp:lastModifiedBy>Daphne</cp:lastModifiedBy>
  <cp:revision>16</cp:revision>
  <dcterms:created xsi:type="dcterms:W3CDTF">2019-03-20T06:30:26Z</dcterms:created>
  <dcterms:modified xsi:type="dcterms:W3CDTF">2019-03-24T00:23:26Z</dcterms:modified>
</cp:coreProperties>
</file>