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579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5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393B7-201F-45C7-8682-F61F41C32C87}" type="datetimeFigureOut">
              <a:rPr lang="en-US" smtClean="0"/>
              <a:pPr/>
              <a:t>3/25/2023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F9CAD-6544-40F8-BF37-111195A6B2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8662" y="21429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Agency FB" pitchFamily="34" charset="0"/>
              </a:rPr>
              <a:t>Playing Drug Impression </a:t>
            </a:r>
            <a:r>
              <a:rPr lang="en-US" dirty="0" smtClean="0">
                <a:latin typeface="Agency FB" pitchFamily="34" charset="0"/>
              </a:rPr>
              <a:t>: Case of secondary schools- South Africa</a:t>
            </a:r>
            <a:endParaRPr lang="en-US" dirty="0">
              <a:latin typeface="Agency FB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14282" y="2071678"/>
            <a:ext cx="2143140" cy="1571636"/>
          </a:xfrm>
          <a:prstGeom prst="ellipse">
            <a:avLst/>
          </a:prstGeom>
          <a:solidFill>
            <a:srgbClr val="A9579F">
              <a:alpha val="87843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Drugs : substance that cause physiological effect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15008" y="2214554"/>
            <a:ext cx="3071834" cy="135732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Algerian" pitchFamily="82" charset="0"/>
              </a:rPr>
              <a:t>What if is addiction</a:t>
            </a:r>
            <a:endParaRPr lang="en-US" sz="3200" b="1" dirty="0">
              <a:solidFill>
                <a:schemeClr val="tx1"/>
              </a:solidFill>
              <a:latin typeface="Algerian" pitchFamily="82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2428860" y="1643050"/>
            <a:ext cx="3214710" cy="2357454"/>
          </a:xfrm>
          <a:prstGeom prst="rightArrow">
            <a:avLst/>
          </a:prstGeom>
          <a:gradFill>
            <a:gsLst>
              <a:gs pos="0">
                <a:srgbClr val="FFFF00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Nyaope</a:t>
            </a:r>
            <a:r>
              <a:rPr lang="en-US" b="1" dirty="0" smtClean="0">
                <a:solidFill>
                  <a:schemeClr val="tx1"/>
                </a:solidFill>
              </a:rPr>
              <a:t> (Local Mixture)</a:t>
            </a:r>
          </a:p>
          <a:p>
            <a:pPr algn="ctr"/>
            <a:r>
              <a:rPr lang="en-US" b="1" dirty="0" err="1" smtClean="0">
                <a:solidFill>
                  <a:schemeClr val="tx1"/>
                </a:solidFill>
              </a:rPr>
              <a:t>Patje</a:t>
            </a:r>
            <a:r>
              <a:rPr lang="en-US" b="1" dirty="0" smtClean="0">
                <a:solidFill>
                  <a:schemeClr val="tx1"/>
                </a:solidFill>
              </a:rPr>
              <a:t> (Marijuana)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Man drugs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</a:rPr>
              <a:t>Cigarettes</a:t>
            </a: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14282" y="3929066"/>
          <a:ext cx="5072069" cy="1874877"/>
        </p:xfrm>
        <a:graphic>
          <a:graphicData uri="http://schemas.openxmlformats.org/drawingml/2006/table">
            <a:tbl>
              <a:tblPr/>
              <a:tblGrid>
                <a:gridCol w="852669"/>
                <a:gridCol w="421940"/>
                <a:gridCol w="421940"/>
                <a:gridCol w="421940"/>
                <a:gridCol w="421940"/>
                <a:gridCol w="421940"/>
                <a:gridCol w="421940"/>
                <a:gridCol w="421940"/>
                <a:gridCol w="421940"/>
                <a:gridCol w="421940"/>
                <a:gridCol w="421940"/>
              </a:tblGrid>
              <a:tr h="181413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DRUG TYPE</a:t>
                      </a:r>
                    </a:p>
                  </a:txBody>
                  <a:tcPr marL="7924" marR="7924" marT="79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% DRUG</a:t>
                      </a:r>
                      <a:r>
                        <a:rPr lang="en-US" sz="9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ABUSE BY </a:t>
                      </a:r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PROVINCES :SOUTH AFRICA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14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EC 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KZN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WC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GP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MP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LP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FS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NC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NW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4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Alcohol </a:t>
                      </a:r>
                    </a:p>
                  </a:txBody>
                  <a:tcPr marL="7924" marR="7924" marT="79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413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Cannabis</a:t>
                      </a:r>
                    </a:p>
                  </a:txBody>
                  <a:tcPr marL="7924" marR="7924" marT="79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Cannabis/mandrax</a:t>
                      </a:r>
                    </a:p>
                  </a:txBody>
                  <a:tcPr marL="7924" marR="7924" marT="79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8,5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Crack/cocaine </a:t>
                      </a:r>
                    </a:p>
                  </a:txBody>
                  <a:tcPr marL="7924" marR="7924" marT="79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9,6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09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Heroin/opiates </a:t>
                      </a:r>
                    </a:p>
                  </a:txBody>
                  <a:tcPr marL="7924" marR="7924" marT="79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7,9</a:t>
                      </a:r>
                    </a:p>
                  </a:txBody>
                  <a:tcPr marL="7924" marR="7924" marT="79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ound Diagonal Corner Rectangle 8"/>
          <p:cNvSpPr/>
          <p:nvPr/>
        </p:nvSpPr>
        <p:spPr>
          <a:xfrm>
            <a:off x="0" y="3857628"/>
            <a:ext cx="5500694" cy="2786082"/>
          </a:xfrm>
          <a:prstGeom prst="round2Diag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720" y="600076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Source: Epidemiology of drug abuse treatment in South Africa ,2010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714976" y="4071942"/>
            <a:ext cx="3429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Drug education and advocacy</a:t>
            </a:r>
            <a:endParaRPr lang="en-US" dirty="0"/>
          </a:p>
        </p:txBody>
      </p:sp>
      <p:pic>
        <p:nvPicPr>
          <p:cNvPr id="1026" name="Picture 2" descr="https://zululandobserver.co.za/wp-content/uploads/sites/56/2018/08/aa1608abuse1_98626_t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1" y="4500570"/>
            <a:ext cx="3214710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125</Words>
  <Application>Microsoft Office PowerPoint</Application>
  <PresentationFormat>On-screen Show (4:3)</PresentationFormat>
  <Paragraphs>76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Playing Drug Impression : Case of secondary schools- South Africa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Playing Drag Taste : Case of secondary schools South Africa</dc:title>
  <dc:creator>Sekhobela</dc:creator>
  <cp:lastModifiedBy>Sekhobela</cp:lastModifiedBy>
  <cp:revision>6</cp:revision>
  <dcterms:created xsi:type="dcterms:W3CDTF">2023-03-20T18:28:32Z</dcterms:created>
  <dcterms:modified xsi:type="dcterms:W3CDTF">2023-03-25T07:06:53Z</dcterms:modified>
</cp:coreProperties>
</file>